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  <p:sldMasterId id="2147483663" r:id="rId3"/>
  </p:sldMasterIdLst>
  <p:notesMasterIdLst>
    <p:notesMasterId r:id="rId45"/>
  </p:notesMasterIdLst>
  <p:handoutMasterIdLst>
    <p:handoutMasterId r:id="rId46"/>
  </p:handoutMasterIdLst>
  <p:sldIdLst>
    <p:sldId id="258" r:id="rId4"/>
    <p:sldId id="260" r:id="rId5"/>
    <p:sldId id="286" r:id="rId6"/>
    <p:sldId id="331" r:id="rId7"/>
    <p:sldId id="311" r:id="rId8"/>
    <p:sldId id="279" r:id="rId9"/>
    <p:sldId id="283" r:id="rId10"/>
    <p:sldId id="280" r:id="rId11"/>
    <p:sldId id="332" r:id="rId12"/>
    <p:sldId id="287" r:id="rId13"/>
    <p:sldId id="281" r:id="rId14"/>
    <p:sldId id="282" r:id="rId15"/>
    <p:sldId id="278" r:id="rId16"/>
    <p:sldId id="310" r:id="rId17"/>
    <p:sldId id="312" r:id="rId18"/>
    <p:sldId id="289" r:id="rId19"/>
    <p:sldId id="290" r:id="rId20"/>
    <p:sldId id="322" r:id="rId21"/>
    <p:sldId id="291" r:id="rId22"/>
    <p:sldId id="292" r:id="rId23"/>
    <p:sldId id="323" r:id="rId24"/>
    <p:sldId id="324" r:id="rId25"/>
    <p:sldId id="325" r:id="rId26"/>
    <p:sldId id="329" r:id="rId27"/>
    <p:sldId id="295" r:id="rId28"/>
    <p:sldId id="296" r:id="rId29"/>
    <p:sldId id="315" r:id="rId30"/>
    <p:sldId id="297" r:id="rId31"/>
    <p:sldId id="318" r:id="rId32"/>
    <p:sldId id="319" r:id="rId33"/>
    <p:sldId id="313" r:id="rId34"/>
    <p:sldId id="320" r:id="rId35"/>
    <p:sldId id="314" r:id="rId36"/>
    <p:sldId id="299" r:id="rId37"/>
    <p:sldId id="303" r:id="rId38"/>
    <p:sldId id="330" r:id="rId39"/>
    <p:sldId id="305" r:id="rId40"/>
    <p:sldId id="316" r:id="rId41"/>
    <p:sldId id="317" r:id="rId42"/>
    <p:sldId id="321" r:id="rId43"/>
    <p:sldId id="271" r:id="rId44"/>
  </p:sldIdLst>
  <p:sldSz cx="9144000" cy="6858000" type="screen4x3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ed" initials="m" lastIdx="1" clrIdx="0">
    <p:extLst>
      <p:ext uri="{19B8F6BF-5375-455C-9EA6-DF929625EA0E}">
        <p15:presenceInfo xmlns:p15="http://schemas.microsoft.com/office/powerpoint/2012/main" userId="mohame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50E"/>
    <a:srgbClr val="FC8A0E"/>
    <a:srgbClr val="FC9B0E"/>
    <a:srgbClr val="F05D5D"/>
    <a:srgbClr val="833E90"/>
    <a:srgbClr val="3EC1CD"/>
    <a:srgbClr val="A5CF5F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75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50B78F0-0BBD-41F0-BA94-25339C15D324}" type="datetimeFigureOut">
              <a:rPr lang="fr-FR"/>
              <a:pPr>
                <a:defRPr/>
              </a:pPr>
              <a:t>08/10/2018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3FBA627-7DE9-4FD0-BE8F-41B23E1782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294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AA4FE-1CD0-459A-A806-77B530329AB5}" type="datetimeFigureOut">
              <a:rPr lang="fr-FR" smtClean="0"/>
              <a:t>08/10/2018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F13E5-77F3-4F6D-B658-B64C10B572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257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 smtClean="0"/>
              <a:t>Stratégie de lancement de produit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F13E5-77F3-4F6D-B658-B64C10B572C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721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F13E5-77F3-4F6D-B658-B64C10B572C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071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chemeClr val="tx2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groupe de discussion de 65 étudiants d’université et de formation professionnelle a été formé pour choisir parmi les trois propositions l’identité visuelle la plus adaptée au Career Center</a:t>
            </a:r>
            <a:endParaRPr lang="en-US" sz="1200" dirty="0" smtClean="0">
              <a:solidFill>
                <a:schemeClr val="tx2"/>
              </a:solidFill>
              <a:latin typeface="Gill Sans MT" panose="020B05020201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F13E5-77F3-4F6D-B658-B64C10B572C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F13E5-77F3-4F6D-B658-B64C10B572C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497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154FF0E-7B90-492A-87F6-1C81A110BE68}" type="slidenum">
              <a:rPr lang="fr-FR" altLang="fr-FR" smtClean="0"/>
              <a:pPr/>
              <a:t>19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804283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mtClean="0"/>
              <a:t>Différentes couleurs qui représente les services – Montrer la charte </a:t>
            </a:r>
          </a:p>
          <a:p>
            <a:pPr eaLnBrk="1" hangingPunct="1"/>
            <a:endParaRPr lang="fr-FR" altLang="fr-FR" smtClean="0"/>
          </a:p>
        </p:txBody>
      </p:sp>
      <p:sp>
        <p:nvSpPr>
          <p:cNvPr id="153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C79CE68-447F-4563-BED8-8855FF72298D}" type="slidenum">
              <a:rPr lang="fr-FR" altLang="fr-FR" smtClean="0"/>
              <a:pPr/>
              <a:t>20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225029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dirty="0" smtClean="0"/>
          </a:p>
        </p:txBody>
      </p:sp>
      <p:sp>
        <p:nvSpPr>
          <p:cNvPr id="194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BF7088C-48A0-45BE-91E8-1CD3E223F17A}" type="slidenum">
              <a:rPr lang="fr-FR" altLang="fr-FR" smtClean="0"/>
              <a:pPr/>
              <a:t>25</a:t>
            </a:fld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40279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68300" y="1308100"/>
            <a:ext cx="8458200" cy="4673600"/>
          </a:xfrm>
        </p:spPr>
        <p:txBody>
          <a:bodyPr>
            <a:normAutofit/>
          </a:bodyPr>
          <a:lstStyle>
            <a:lvl1pPr marL="342900" indent="-3429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C2113A"/>
              </a:buClr>
              <a:buSzPct val="100000"/>
              <a:buFont typeface="Arial"/>
              <a:buChar char="•"/>
              <a:defRPr lang="fr-FR" sz="1800" b="0" i="0" kern="1200" cap="none" dirty="0" smtClean="0">
                <a:solidFill>
                  <a:srgbClr val="002A6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C2113A"/>
              </a:buClr>
              <a:buSzPct val="100000"/>
              <a:buFont typeface="Arial"/>
              <a:buChar char="•"/>
              <a:defRPr lang="fr-FR" sz="1800" b="0" i="0" kern="1200" cap="none" dirty="0" smtClean="0">
                <a:solidFill>
                  <a:srgbClr val="002A6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C2113A"/>
              </a:buClr>
              <a:buSzPct val="100000"/>
              <a:buFont typeface="Arial"/>
              <a:buChar char="•"/>
              <a:defRPr lang="fr-FR" sz="1800" b="0" i="0" kern="1200" cap="none" dirty="0" smtClean="0">
                <a:solidFill>
                  <a:srgbClr val="002A6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C2113A"/>
              </a:buClr>
              <a:buSzPct val="100000"/>
              <a:buFont typeface="Arial"/>
              <a:buChar char="•"/>
              <a:defRPr lang="fr-FR" sz="1800" b="0" i="0" kern="1200" cap="none" dirty="0" smtClean="0">
                <a:solidFill>
                  <a:srgbClr val="002A6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rgbClr val="C2113A"/>
              </a:buClr>
              <a:buSzPct val="100000"/>
              <a:buFont typeface="Arial"/>
              <a:buChar char="•"/>
              <a:defRPr lang="fr-FR" sz="1800" b="0" i="0" kern="1200" cap="none" dirty="0">
                <a:solidFill>
                  <a:srgbClr val="002A6C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279400" y="203200"/>
            <a:ext cx="8547100" cy="889000"/>
          </a:xfrm>
        </p:spPr>
        <p:txBody>
          <a:bodyPr>
            <a:normAutofit/>
          </a:bodyPr>
          <a:lstStyle>
            <a:lvl1pPr marL="0" indent="0"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241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199018" y="9024898"/>
            <a:ext cx="2069904" cy="4855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>
          <a:xfrm>
            <a:off x="323466" y="9024898"/>
            <a:ext cx="1486851" cy="4855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F60B20-D826-44DB-A168-EBB7D4CB16A2}" type="datetime1">
              <a:rPr lang="en-US" altLang="en-US"/>
              <a:pPr/>
              <a:t>10/8/2018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56265" y="9024898"/>
            <a:ext cx="1486851" cy="4855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2F6643B-88F4-4E7A-A72E-794658541901}" type="slidenum">
              <a:rPr lang="ru-RU" altLang="en-US"/>
              <a:pPr/>
              <a:t>‹N°›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2695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85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8" descr="background-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8"/>
            <a:ext cx="9144000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948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1" descr="Logo-heade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04800"/>
            <a:ext cx="83693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12" descr="background-0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0925"/>
            <a:ext cx="9144000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 1" descr="Logo-footer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6375400"/>
            <a:ext cx="81549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Modifiez le style du titre</a:t>
            </a:r>
          </a:p>
        </p:txBody>
      </p:sp>
      <p:sp>
        <p:nvSpPr>
          <p:cNvPr id="2054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Modifiez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13" descr="background-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5400" y="5767388"/>
            <a:ext cx="91948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ZoneTexte 14"/>
          <p:cNvSpPr txBox="1">
            <a:spLocks noChangeArrowheads="1"/>
          </p:cNvSpPr>
          <p:nvPr userDrawn="1"/>
        </p:nvSpPr>
        <p:spPr bwMode="auto">
          <a:xfrm>
            <a:off x="11731625" y="390525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fr-FR">
              <a:latin typeface="Calibri" charset="0"/>
            </a:endParaRPr>
          </a:p>
        </p:txBody>
      </p:sp>
      <p:pic>
        <p:nvPicPr>
          <p:cNvPr id="2" name="Image 5" descr="Logo-foote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170613"/>
            <a:ext cx="81549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1.jpeg"/><Relationship Id="rId21" Type="http://schemas.openxmlformats.org/officeDocument/2006/relationships/image" Target="../media/image46.jpeg"/><Relationship Id="rId34" Type="http://schemas.openxmlformats.org/officeDocument/2006/relationships/image" Target="../media/image59.jpeg"/><Relationship Id="rId42" Type="http://schemas.openxmlformats.org/officeDocument/2006/relationships/image" Target="../media/image67.jpeg"/><Relationship Id="rId47" Type="http://schemas.openxmlformats.org/officeDocument/2006/relationships/image" Target="../media/image72.jpeg"/><Relationship Id="rId50" Type="http://schemas.openxmlformats.org/officeDocument/2006/relationships/image" Target="../media/image75.jpeg"/><Relationship Id="rId55" Type="http://schemas.openxmlformats.org/officeDocument/2006/relationships/image" Target="../media/image80.jpeg"/><Relationship Id="rId63" Type="http://schemas.openxmlformats.org/officeDocument/2006/relationships/image" Target="../media/image8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9" Type="http://schemas.openxmlformats.org/officeDocument/2006/relationships/image" Target="../media/image54.jpeg"/><Relationship Id="rId11" Type="http://schemas.openxmlformats.org/officeDocument/2006/relationships/image" Target="../media/image36.jpeg"/><Relationship Id="rId24" Type="http://schemas.openxmlformats.org/officeDocument/2006/relationships/image" Target="../media/image49.jpeg"/><Relationship Id="rId32" Type="http://schemas.openxmlformats.org/officeDocument/2006/relationships/image" Target="../media/image57.jpeg"/><Relationship Id="rId37" Type="http://schemas.openxmlformats.org/officeDocument/2006/relationships/image" Target="../media/image62.jpeg"/><Relationship Id="rId40" Type="http://schemas.openxmlformats.org/officeDocument/2006/relationships/image" Target="../media/image65.jpeg"/><Relationship Id="rId45" Type="http://schemas.openxmlformats.org/officeDocument/2006/relationships/image" Target="../media/image70.jpeg"/><Relationship Id="rId53" Type="http://schemas.openxmlformats.org/officeDocument/2006/relationships/image" Target="../media/image78.jpeg"/><Relationship Id="rId58" Type="http://schemas.openxmlformats.org/officeDocument/2006/relationships/image" Target="../media/image83.jpeg"/><Relationship Id="rId66" Type="http://schemas.openxmlformats.org/officeDocument/2006/relationships/image" Target="../media/image91.jpeg"/><Relationship Id="rId5" Type="http://schemas.openxmlformats.org/officeDocument/2006/relationships/image" Target="../media/image30.jpeg"/><Relationship Id="rId61" Type="http://schemas.openxmlformats.org/officeDocument/2006/relationships/image" Target="../media/image86.jpeg"/><Relationship Id="rId19" Type="http://schemas.openxmlformats.org/officeDocument/2006/relationships/image" Target="../media/image44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Relationship Id="rId27" Type="http://schemas.openxmlformats.org/officeDocument/2006/relationships/image" Target="../media/image52.jpeg"/><Relationship Id="rId30" Type="http://schemas.openxmlformats.org/officeDocument/2006/relationships/image" Target="../media/image55.jpeg"/><Relationship Id="rId35" Type="http://schemas.openxmlformats.org/officeDocument/2006/relationships/image" Target="../media/image60.jpeg"/><Relationship Id="rId43" Type="http://schemas.openxmlformats.org/officeDocument/2006/relationships/image" Target="../media/image68.jpeg"/><Relationship Id="rId48" Type="http://schemas.openxmlformats.org/officeDocument/2006/relationships/image" Target="../media/image73.jpeg"/><Relationship Id="rId56" Type="http://schemas.openxmlformats.org/officeDocument/2006/relationships/image" Target="../media/image81.jpeg"/><Relationship Id="rId64" Type="http://schemas.openxmlformats.org/officeDocument/2006/relationships/image" Target="../media/image89.jpeg"/><Relationship Id="rId8" Type="http://schemas.openxmlformats.org/officeDocument/2006/relationships/image" Target="../media/image33.jpeg"/><Relationship Id="rId51" Type="http://schemas.openxmlformats.org/officeDocument/2006/relationships/image" Target="../media/image76.jpeg"/><Relationship Id="rId3" Type="http://schemas.openxmlformats.org/officeDocument/2006/relationships/image" Target="../media/image28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5" Type="http://schemas.openxmlformats.org/officeDocument/2006/relationships/image" Target="../media/image50.jpeg"/><Relationship Id="rId33" Type="http://schemas.openxmlformats.org/officeDocument/2006/relationships/image" Target="../media/image58.jpeg"/><Relationship Id="rId38" Type="http://schemas.openxmlformats.org/officeDocument/2006/relationships/image" Target="../media/image63.jpeg"/><Relationship Id="rId46" Type="http://schemas.openxmlformats.org/officeDocument/2006/relationships/image" Target="../media/image71.jpeg"/><Relationship Id="rId59" Type="http://schemas.openxmlformats.org/officeDocument/2006/relationships/image" Target="../media/image84.jpeg"/><Relationship Id="rId20" Type="http://schemas.openxmlformats.org/officeDocument/2006/relationships/image" Target="../media/image45.jpeg"/><Relationship Id="rId41" Type="http://schemas.openxmlformats.org/officeDocument/2006/relationships/image" Target="../media/image66.jpeg"/><Relationship Id="rId54" Type="http://schemas.openxmlformats.org/officeDocument/2006/relationships/image" Target="../media/image79.jpeg"/><Relationship Id="rId6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28" Type="http://schemas.openxmlformats.org/officeDocument/2006/relationships/image" Target="../media/image53.jpeg"/><Relationship Id="rId36" Type="http://schemas.openxmlformats.org/officeDocument/2006/relationships/image" Target="../media/image61.jpeg"/><Relationship Id="rId49" Type="http://schemas.openxmlformats.org/officeDocument/2006/relationships/image" Target="../media/image74.jpeg"/><Relationship Id="rId57" Type="http://schemas.openxmlformats.org/officeDocument/2006/relationships/image" Target="../media/image82.jpeg"/><Relationship Id="rId10" Type="http://schemas.openxmlformats.org/officeDocument/2006/relationships/image" Target="../media/image35.jpeg"/><Relationship Id="rId31" Type="http://schemas.openxmlformats.org/officeDocument/2006/relationships/image" Target="../media/image56.jpeg"/><Relationship Id="rId44" Type="http://schemas.openxmlformats.org/officeDocument/2006/relationships/image" Target="../media/image69.jpeg"/><Relationship Id="rId52" Type="http://schemas.openxmlformats.org/officeDocument/2006/relationships/image" Target="../media/image77.jpeg"/><Relationship Id="rId60" Type="http://schemas.openxmlformats.org/officeDocument/2006/relationships/image" Target="../media/image85.jpeg"/><Relationship Id="rId65" Type="http://schemas.openxmlformats.org/officeDocument/2006/relationships/image" Target="../media/image9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6.jpeg"/><Relationship Id="rId21" Type="http://schemas.openxmlformats.org/officeDocument/2006/relationships/image" Target="../media/image111.jpeg"/><Relationship Id="rId34" Type="http://schemas.openxmlformats.org/officeDocument/2006/relationships/image" Target="../media/image124.jpeg"/><Relationship Id="rId42" Type="http://schemas.openxmlformats.org/officeDocument/2006/relationships/image" Target="../media/image132.jpeg"/><Relationship Id="rId47" Type="http://schemas.openxmlformats.org/officeDocument/2006/relationships/image" Target="../media/image137.jpeg"/><Relationship Id="rId50" Type="http://schemas.openxmlformats.org/officeDocument/2006/relationships/image" Target="../media/image140.jpeg"/><Relationship Id="rId55" Type="http://schemas.openxmlformats.org/officeDocument/2006/relationships/image" Target="../media/image145.jpeg"/><Relationship Id="rId63" Type="http://schemas.openxmlformats.org/officeDocument/2006/relationships/image" Target="../media/image15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6" Type="http://schemas.openxmlformats.org/officeDocument/2006/relationships/image" Target="../media/image106.jpeg"/><Relationship Id="rId29" Type="http://schemas.openxmlformats.org/officeDocument/2006/relationships/image" Target="../media/image119.jpeg"/><Relationship Id="rId11" Type="http://schemas.openxmlformats.org/officeDocument/2006/relationships/image" Target="../media/image101.jpeg"/><Relationship Id="rId24" Type="http://schemas.openxmlformats.org/officeDocument/2006/relationships/image" Target="../media/image114.jpeg"/><Relationship Id="rId32" Type="http://schemas.openxmlformats.org/officeDocument/2006/relationships/image" Target="../media/image122.jpeg"/><Relationship Id="rId37" Type="http://schemas.openxmlformats.org/officeDocument/2006/relationships/image" Target="../media/image127.jpeg"/><Relationship Id="rId40" Type="http://schemas.openxmlformats.org/officeDocument/2006/relationships/image" Target="../media/image130.jpeg"/><Relationship Id="rId45" Type="http://schemas.openxmlformats.org/officeDocument/2006/relationships/image" Target="../media/image135.jpeg"/><Relationship Id="rId53" Type="http://schemas.openxmlformats.org/officeDocument/2006/relationships/image" Target="../media/image143.jpeg"/><Relationship Id="rId58" Type="http://schemas.openxmlformats.org/officeDocument/2006/relationships/image" Target="../media/image148.jpeg"/><Relationship Id="rId5" Type="http://schemas.openxmlformats.org/officeDocument/2006/relationships/image" Target="../media/image95.jpeg"/><Relationship Id="rId61" Type="http://schemas.openxmlformats.org/officeDocument/2006/relationships/image" Target="../media/image151.jpeg"/><Relationship Id="rId19" Type="http://schemas.openxmlformats.org/officeDocument/2006/relationships/image" Target="../media/image109.jpeg"/><Relationship Id="rId14" Type="http://schemas.openxmlformats.org/officeDocument/2006/relationships/image" Target="../media/image104.jpeg"/><Relationship Id="rId22" Type="http://schemas.openxmlformats.org/officeDocument/2006/relationships/image" Target="../media/image112.jpeg"/><Relationship Id="rId27" Type="http://schemas.openxmlformats.org/officeDocument/2006/relationships/image" Target="../media/image117.jpeg"/><Relationship Id="rId30" Type="http://schemas.openxmlformats.org/officeDocument/2006/relationships/image" Target="../media/image120.jpeg"/><Relationship Id="rId35" Type="http://schemas.openxmlformats.org/officeDocument/2006/relationships/image" Target="../media/image125.jpeg"/><Relationship Id="rId43" Type="http://schemas.openxmlformats.org/officeDocument/2006/relationships/image" Target="../media/image133.jpeg"/><Relationship Id="rId48" Type="http://schemas.openxmlformats.org/officeDocument/2006/relationships/image" Target="../media/image138.jpeg"/><Relationship Id="rId56" Type="http://schemas.openxmlformats.org/officeDocument/2006/relationships/image" Target="../media/image146.jpeg"/><Relationship Id="rId64" Type="http://schemas.openxmlformats.org/officeDocument/2006/relationships/image" Target="../media/image154.jpeg"/><Relationship Id="rId8" Type="http://schemas.openxmlformats.org/officeDocument/2006/relationships/image" Target="../media/image98.jpeg"/><Relationship Id="rId51" Type="http://schemas.openxmlformats.org/officeDocument/2006/relationships/image" Target="../media/image141.jpeg"/><Relationship Id="rId3" Type="http://schemas.openxmlformats.org/officeDocument/2006/relationships/image" Target="../media/image93.jpeg"/><Relationship Id="rId12" Type="http://schemas.openxmlformats.org/officeDocument/2006/relationships/image" Target="../media/image102.jpeg"/><Relationship Id="rId17" Type="http://schemas.openxmlformats.org/officeDocument/2006/relationships/image" Target="../media/image107.jpeg"/><Relationship Id="rId25" Type="http://schemas.openxmlformats.org/officeDocument/2006/relationships/image" Target="../media/image115.jpeg"/><Relationship Id="rId33" Type="http://schemas.openxmlformats.org/officeDocument/2006/relationships/image" Target="../media/image123.jpeg"/><Relationship Id="rId38" Type="http://schemas.openxmlformats.org/officeDocument/2006/relationships/image" Target="../media/image128.jpeg"/><Relationship Id="rId46" Type="http://schemas.openxmlformats.org/officeDocument/2006/relationships/image" Target="../media/image136.jpeg"/><Relationship Id="rId59" Type="http://schemas.openxmlformats.org/officeDocument/2006/relationships/image" Target="../media/image149.jpeg"/><Relationship Id="rId20" Type="http://schemas.openxmlformats.org/officeDocument/2006/relationships/image" Target="../media/image110.jpeg"/><Relationship Id="rId41" Type="http://schemas.openxmlformats.org/officeDocument/2006/relationships/image" Target="../media/image131.jpeg"/><Relationship Id="rId54" Type="http://schemas.openxmlformats.org/officeDocument/2006/relationships/image" Target="../media/image144.jpeg"/><Relationship Id="rId62" Type="http://schemas.openxmlformats.org/officeDocument/2006/relationships/image" Target="../media/image1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15" Type="http://schemas.openxmlformats.org/officeDocument/2006/relationships/image" Target="../media/image105.jpeg"/><Relationship Id="rId23" Type="http://schemas.openxmlformats.org/officeDocument/2006/relationships/image" Target="../media/image113.jpeg"/><Relationship Id="rId28" Type="http://schemas.openxmlformats.org/officeDocument/2006/relationships/image" Target="../media/image118.jpeg"/><Relationship Id="rId36" Type="http://schemas.openxmlformats.org/officeDocument/2006/relationships/image" Target="../media/image126.jpeg"/><Relationship Id="rId49" Type="http://schemas.openxmlformats.org/officeDocument/2006/relationships/image" Target="../media/image139.jpeg"/><Relationship Id="rId57" Type="http://schemas.openxmlformats.org/officeDocument/2006/relationships/image" Target="../media/image147.jpeg"/><Relationship Id="rId10" Type="http://schemas.openxmlformats.org/officeDocument/2006/relationships/image" Target="../media/image100.jpeg"/><Relationship Id="rId31" Type="http://schemas.openxmlformats.org/officeDocument/2006/relationships/image" Target="../media/image121.jpeg"/><Relationship Id="rId44" Type="http://schemas.openxmlformats.org/officeDocument/2006/relationships/image" Target="../media/image134.jpeg"/><Relationship Id="rId52" Type="http://schemas.openxmlformats.org/officeDocument/2006/relationships/image" Target="../media/image142.jpeg"/><Relationship Id="rId60" Type="http://schemas.openxmlformats.org/officeDocument/2006/relationships/image" Target="../media/image150.jpeg"/><Relationship Id="rId65" Type="http://schemas.openxmlformats.org/officeDocument/2006/relationships/image" Target="../media/image15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Relationship Id="rId13" Type="http://schemas.openxmlformats.org/officeDocument/2006/relationships/image" Target="../media/image103.jpeg"/><Relationship Id="rId18" Type="http://schemas.openxmlformats.org/officeDocument/2006/relationships/image" Target="../media/image108.jpeg"/><Relationship Id="rId39" Type="http://schemas.openxmlformats.org/officeDocument/2006/relationships/image" Target="../media/image129.jpe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7.jpeg"/><Relationship Id="rId18" Type="http://schemas.openxmlformats.org/officeDocument/2006/relationships/image" Target="../media/image172.jpeg"/><Relationship Id="rId26" Type="http://schemas.openxmlformats.org/officeDocument/2006/relationships/image" Target="../media/image180.jpeg"/><Relationship Id="rId3" Type="http://schemas.openxmlformats.org/officeDocument/2006/relationships/image" Target="../media/image157.jpeg"/><Relationship Id="rId21" Type="http://schemas.openxmlformats.org/officeDocument/2006/relationships/image" Target="../media/image175.jpeg"/><Relationship Id="rId34" Type="http://schemas.openxmlformats.org/officeDocument/2006/relationships/image" Target="../media/image188.jpeg"/><Relationship Id="rId7" Type="http://schemas.openxmlformats.org/officeDocument/2006/relationships/image" Target="../media/image161.jpeg"/><Relationship Id="rId12" Type="http://schemas.openxmlformats.org/officeDocument/2006/relationships/image" Target="../media/image166.jpeg"/><Relationship Id="rId17" Type="http://schemas.openxmlformats.org/officeDocument/2006/relationships/image" Target="../media/image171.jpeg"/><Relationship Id="rId25" Type="http://schemas.openxmlformats.org/officeDocument/2006/relationships/image" Target="../media/image179.jpeg"/><Relationship Id="rId33" Type="http://schemas.openxmlformats.org/officeDocument/2006/relationships/image" Target="../media/image187.jpeg"/><Relationship Id="rId2" Type="http://schemas.openxmlformats.org/officeDocument/2006/relationships/image" Target="../media/image156.jpeg"/><Relationship Id="rId16" Type="http://schemas.openxmlformats.org/officeDocument/2006/relationships/image" Target="../media/image170.jpeg"/><Relationship Id="rId20" Type="http://schemas.openxmlformats.org/officeDocument/2006/relationships/image" Target="../media/image174.jpeg"/><Relationship Id="rId29" Type="http://schemas.openxmlformats.org/officeDocument/2006/relationships/image" Target="../media/image18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24" Type="http://schemas.openxmlformats.org/officeDocument/2006/relationships/image" Target="../media/image178.jpeg"/><Relationship Id="rId32" Type="http://schemas.openxmlformats.org/officeDocument/2006/relationships/image" Target="../media/image186.jpeg"/><Relationship Id="rId5" Type="http://schemas.openxmlformats.org/officeDocument/2006/relationships/image" Target="../media/image159.jpeg"/><Relationship Id="rId15" Type="http://schemas.openxmlformats.org/officeDocument/2006/relationships/image" Target="../media/image169.jpeg"/><Relationship Id="rId23" Type="http://schemas.openxmlformats.org/officeDocument/2006/relationships/image" Target="../media/image177.jpeg"/><Relationship Id="rId28" Type="http://schemas.openxmlformats.org/officeDocument/2006/relationships/image" Target="../media/image182.jpeg"/><Relationship Id="rId10" Type="http://schemas.openxmlformats.org/officeDocument/2006/relationships/image" Target="../media/image164.jpeg"/><Relationship Id="rId19" Type="http://schemas.openxmlformats.org/officeDocument/2006/relationships/image" Target="../media/image173.jpeg"/><Relationship Id="rId31" Type="http://schemas.openxmlformats.org/officeDocument/2006/relationships/image" Target="../media/image185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Relationship Id="rId14" Type="http://schemas.openxmlformats.org/officeDocument/2006/relationships/image" Target="../media/image168.jpeg"/><Relationship Id="rId22" Type="http://schemas.openxmlformats.org/officeDocument/2006/relationships/image" Target="../media/image176.jpeg"/><Relationship Id="rId27" Type="http://schemas.openxmlformats.org/officeDocument/2006/relationships/image" Target="../media/image181.jpeg"/><Relationship Id="rId30" Type="http://schemas.openxmlformats.org/officeDocument/2006/relationships/image" Target="../media/image184.jpeg"/><Relationship Id="rId8" Type="http://schemas.openxmlformats.org/officeDocument/2006/relationships/image" Target="../media/image162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0.jpeg"/><Relationship Id="rId18" Type="http://schemas.openxmlformats.org/officeDocument/2006/relationships/image" Target="../media/image205.jpeg"/><Relationship Id="rId26" Type="http://schemas.openxmlformats.org/officeDocument/2006/relationships/image" Target="../media/image213.jpeg"/><Relationship Id="rId39" Type="http://schemas.openxmlformats.org/officeDocument/2006/relationships/image" Target="../media/image226.jpeg"/><Relationship Id="rId21" Type="http://schemas.openxmlformats.org/officeDocument/2006/relationships/image" Target="../media/image208.jpeg"/><Relationship Id="rId34" Type="http://schemas.openxmlformats.org/officeDocument/2006/relationships/image" Target="../media/image221.jpeg"/><Relationship Id="rId42" Type="http://schemas.openxmlformats.org/officeDocument/2006/relationships/image" Target="../media/image229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6" Type="http://schemas.openxmlformats.org/officeDocument/2006/relationships/image" Target="../media/image203.jpeg"/><Relationship Id="rId20" Type="http://schemas.openxmlformats.org/officeDocument/2006/relationships/image" Target="../media/image207.jpeg"/><Relationship Id="rId29" Type="http://schemas.openxmlformats.org/officeDocument/2006/relationships/image" Target="../media/image216.jpeg"/><Relationship Id="rId41" Type="http://schemas.openxmlformats.org/officeDocument/2006/relationships/image" Target="../media/image2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3.jpeg"/><Relationship Id="rId11" Type="http://schemas.openxmlformats.org/officeDocument/2006/relationships/image" Target="../media/image198.jpeg"/><Relationship Id="rId24" Type="http://schemas.openxmlformats.org/officeDocument/2006/relationships/image" Target="../media/image211.jpeg"/><Relationship Id="rId32" Type="http://schemas.openxmlformats.org/officeDocument/2006/relationships/image" Target="../media/image219.jpeg"/><Relationship Id="rId37" Type="http://schemas.openxmlformats.org/officeDocument/2006/relationships/image" Target="../media/image224.jpeg"/><Relationship Id="rId40" Type="http://schemas.openxmlformats.org/officeDocument/2006/relationships/image" Target="../media/image227.jpeg"/><Relationship Id="rId5" Type="http://schemas.openxmlformats.org/officeDocument/2006/relationships/image" Target="../media/image192.jpeg"/><Relationship Id="rId15" Type="http://schemas.openxmlformats.org/officeDocument/2006/relationships/image" Target="../media/image202.jpeg"/><Relationship Id="rId23" Type="http://schemas.openxmlformats.org/officeDocument/2006/relationships/image" Target="../media/image210.jpeg"/><Relationship Id="rId28" Type="http://schemas.openxmlformats.org/officeDocument/2006/relationships/image" Target="../media/image215.jpeg"/><Relationship Id="rId36" Type="http://schemas.openxmlformats.org/officeDocument/2006/relationships/image" Target="../media/image223.jpeg"/><Relationship Id="rId10" Type="http://schemas.openxmlformats.org/officeDocument/2006/relationships/image" Target="../media/image197.jpeg"/><Relationship Id="rId19" Type="http://schemas.openxmlformats.org/officeDocument/2006/relationships/image" Target="../media/image206.jpeg"/><Relationship Id="rId31" Type="http://schemas.openxmlformats.org/officeDocument/2006/relationships/image" Target="../media/image218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Relationship Id="rId14" Type="http://schemas.openxmlformats.org/officeDocument/2006/relationships/image" Target="../media/image201.jpeg"/><Relationship Id="rId22" Type="http://schemas.openxmlformats.org/officeDocument/2006/relationships/image" Target="../media/image209.jpeg"/><Relationship Id="rId27" Type="http://schemas.openxmlformats.org/officeDocument/2006/relationships/image" Target="../media/image214.jpeg"/><Relationship Id="rId30" Type="http://schemas.openxmlformats.org/officeDocument/2006/relationships/image" Target="../media/image217.jpeg"/><Relationship Id="rId35" Type="http://schemas.openxmlformats.org/officeDocument/2006/relationships/image" Target="../media/image222.jpeg"/><Relationship Id="rId43" Type="http://schemas.openxmlformats.org/officeDocument/2006/relationships/image" Target="../media/image230.jpeg"/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12" Type="http://schemas.openxmlformats.org/officeDocument/2006/relationships/image" Target="../media/image199.jpeg"/><Relationship Id="rId17" Type="http://schemas.openxmlformats.org/officeDocument/2006/relationships/image" Target="../media/image204.jpeg"/><Relationship Id="rId25" Type="http://schemas.openxmlformats.org/officeDocument/2006/relationships/image" Target="../media/image212.jpeg"/><Relationship Id="rId33" Type="http://schemas.openxmlformats.org/officeDocument/2006/relationships/image" Target="../media/image220.jpeg"/><Relationship Id="rId38" Type="http://schemas.openxmlformats.org/officeDocument/2006/relationships/image" Target="../media/image2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g"/><Relationship Id="rId7" Type="http://schemas.openxmlformats.org/officeDocument/2006/relationships/image" Target="../media/image248.jpg"/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jpg"/><Relationship Id="rId5" Type="http://schemas.openxmlformats.org/officeDocument/2006/relationships/image" Target="../media/image246.jpg"/><Relationship Id="rId4" Type="http://schemas.openxmlformats.org/officeDocument/2006/relationships/image" Target="../media/image2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2.jpg"/><Relationship Id="rId4" Type="http://schemas.openxmlformats.org/officeDocument/2006/relationships/image" Target="../media/image2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7" Type="http://schemas.openxmlformats.org/officeDocument/2006/relationships/image" Target="../media/image266.JP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JPG"/><Relationship Id="rId5" Type="http://schemas.openxmlformats.org/officeDocument/2006/relationships/image" Target="../media/image264.JPG"/><Relationship Id="rId4" Type="http://schemas.openxmlformats.org/officeDocument/2006/relationships/image" Target="../media/image1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jpg"/><Relationship Id="rId4" Type="http://schemas.openxmlformats.org/officeDocument/2006/relationships/image" Target="../media/image26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7" Type="http://schemas.openxmlformats.org/officeDocument/2006/relationships/image" Target="../media/image278.pn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jpg"/><Relationship Id="rId5" Type="http://schemas.openxmlformats.org/officeDocument/2006/relationships/image" Target="../media/image276.png"/><Relationship Id="rId4" Type="http://schemas.openxmlformats.org/officeDocument/2006/relationships/image" Target="../media/image2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hyperlink" Target="https://www.youtube.com/watch?v=oZAExOJr0oc&amp;t=1s" TargetMode="External"/><Relationship Id="rId7" Type="http://schemas.openxmlformats.org/officeDocument/2006/relationships/image" Target="../media/image281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hyperlink" Target="https://goo.gl/NvdgTS" TargetMode="External"/><Relationship Id="rId4" Type="http://schemas.openxmlformats.org/officeDocument/2006/relationships/image" Target="../media/image2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5"/>
          <p:cNvSpPr txBox="1">
            <a:spLocks/>
          </p:cNvSpPr>
          <p:nvPr/>
        </p:nvSpPr>
        <p:spPr>
          <a:xfrm>
            <a:off x="457199" y="2722563"/>
            <a:ext cx="7550727" cy="7191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Dispositif de </a:t>
            </a:r>
            <a:r>
              <a:rPr lang="fr-FR" dirty="0"/>
              <a:t>communication </a:t>
            </a:r>
            <a:r>
              <a:rPr lang="fr-FR" dirty="0" smtClean="0"/>
              <a:t>d’un </a:t>
            </a:r>
            <a:r>
              <a:rPr lang="fr-FR" dirty="0"/>
              <a:t>Career Center </a:t>
            </a:r>
            <a:r>
              <a:rPr lang="fr-FR" dirty="0" smtClean="0"/>
              <a:t>Et Charte graphique</a:t>
            </a:r>
            <a:endParaRPr lang="fr-FR" dirty="0"/>
          </a:p>
        </p:txBody>
      </p:sp>
      <p:sp>
        <p:nvSpPr>
          <p:cNvPr id="3" name="Titre 15"/>
          <p:cNvSpPr txBox="1">
            <a:spLocks/>
          </p:cNvSpPr>
          <p:nvPr/>
        </p:nvSpPr>
        <p:spPr>
          <a:xfrm>
            <a:off x="457200" y="3826525"/>
            <a:ext cx="7340600" cy="3635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600" dirty="0">
                <a:solidFill>
                  <a:srgbClr val="1DB8D1"/>
                </a:solidFill>
              </a:rPr>
              <a:t>Formation </a:t>
            </a:r>
            <a:r>
              <a:rPr lang="fr-FR" sz="1600" dirty="0" smtClean="0">
                <a:solidFill>
                  <a:srgbClr val="1DB8D1"/>
                </a:solidFill>
              </a:rPr>
              <a:t>Initiale 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1600" dirty="0" smtClean="0">
                <a:solidFill>
                  <a:srgbClr val="1DB8D1"/>
                </a:solidFill>
              </a:rPr>
              <a:t>Rabat </a:t>
            </a:r>
            <a:r>
              <a:rPr lang="fr-FR" sz="1600" dirty="0">
                <a:solidFill>
                  <a:srgbClr val="1DB8D1"/>
                </a:solidFill>
              </a:rPr>
              <a:t>– </a:t>
            </a:r>
            <a:r>
              <a:rPr lang="fr-FR" sz="1600" dirty="0" smtClean="0">
                <a:solidFill>
                  <a:srgbClr val="1DB8D1"/>
                </a:solidFill>
              </a:rPr>
              <a:t>18 Octobre 2018</a:t>
            </a:r>
            <a:endParaRPr lang="fr-FR" sz="1600" dirty="0">
              <a:solidFill>
                <a:srgbClr val="1DB8D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fr-FR" dirty="0">
              <a:solidFill>
                <a:srgbClr val="1DB8D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5"/>
          <p:cNvSpPr txBox="1">
            <a:spLocks/>
          </p:cNvSpPr>
          <p:nvPr/>
        </p:nvSpPr>
        <p:spPr>
          <a:xfrm>
            <a:off x="260350" y="309563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833E90"/>
                </a:solidFill>
              </a:rPr>
              <a:t>Principes stratégiques</a:t>
            </a:r>
            <a:endParaRPr lang="fr-FR" sz="1800" dirty="0">
              <a:solidFill>
                <a:srgbClr val="833E90"/>
              </a:solidFill>
            </a:endParaRPr>
          </a:p>
        </p:txBody>
      </p:sp>
      <p:sp>
        <p:nvSpPr>
          <p:cNvPr id="4" name="Espace réservé du contenu 5"/>
          <p:cNvSpPr txBox="1">
            <a:spLocks/>
          </p:cNvSpPr>
          <p:nvPr/>
        </p:nvSpPr>
        <p:spPr>
          <a:xfrm>
            <a:off x="125845" y="1679411"/>
            <a:ext cx="5209309" cy="3238983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marL="457200" lvl="1" indent="0">
              <a:buNone/>
            </a:pPr>
            <a:r>
              <a:rPr lang="fr-FR" sz="2000" dirty="0" smtClean="0"/>
              <a:t>Implication </a:t>
            </a:r>
            <a:r>
              <a:rPr lang="fr-FR" sz="2000" dirty="0"/>
              <a:t>de tous les acteurs en amont : jeunes, secteur privé, appropriation par les institutions hôtes</a:t>
            </a:r>
          </a:p>
          <a:p>
            <a:pPr lvl="1">
              <a:buFontTx/>
              <a:buChar char="-"/>
            </a:pPr>
            <a:endParaRPr lang="fr-FR" altLang="fr-FR" sz="1600" dirty="0">
              <a:solidFill>
                <a:srgbClr val="002A6C"/>
              </a:solidFill>
            </a:endParaRPr>
          </a:p>
        </p:txBody>
      </p:sp>
      <p:sp>
        <p:nvSpPr>
          <p:cNvPr id="5" name="Titre 15"/>
          <p:cNvSpPr txBox="1">
            <a:spLocks/>
          </p:cNvSpPr>
          <p:nvPr/>
        </p:nvSpPr>
        <p:spPr>
          <a:xfrm>
            <a:off x="260350" y="958850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C00000"/>
                </a:solidFill>
              </a:rPr>
              <a:t>Approche systémique</a:t>
            </a:r>
            <a:endParaRPr lang="fr-FR" sz="1800" dirty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40" y="958850"/>
            <a:ext cx="3390899" cy="22559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5" y="3813174"/>
            <a:ext cx="4302990" cy="186041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40" y="3382968"/>
            <a:ext cx="3390899" cy="229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66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4294967295"/>
          </p:nvPr>
        </p:nvSpPr>
        <p:spPr>
          <a:xfrm>
            <a:off x="434686" y="1521042"/>
            <a:ext cx="7886700" cy="3263504"/>
          </a:xfrm>
          <a:prstGeom prst="rect">
            <a:avLst/>
          </a:prstGeom>
        </p:spPr>
        <p:txBody>
          <a:bodyPr/>
          <a:lstStyle/>
          <a:p>
            <a:r>
              <a:rPr lang="fr-FR" sz="2000" dirty="0">
                <a:latin typeface="Gill Sans MT" panose="020B0502020104020203" pitchFamily="34" charset="0"/>
                <a:cs typeface="+mn-cs"/>
              </a:rPr>
              <a:t>Cœur de cible : </a:t>
            </a:r>
          </a:p>
          <a:p>
            <a:pPr marL="0" indent="0">
              <a:buNone/>
            </a:pPr>
            <a:r>
              <a:rPr lang="fr-FR" sz="2000" u="sng" dirty="0">
                <a:latin typeface="Gill Sans MT" panose="020B0502020104020203" pitchFamily="34" charset="0"/>
                <a:cs typeface="+mn-cs"/>
              </a:rPr>
              <a:t> LES JEUNES!</a:t>
            </a:r>
          </a:p>
          <a:p>
            <a:pPr marL="0" indent="0">
              <a:buNone/>
            </a:pPr>
            <a:r>
              <a:rPr lang="fr-FR" sz="2000" u="sng" dirty="0">
                <a:latin typeface="Gill Sans MT" panose="020B0502020104020203" pitchFamily="34" charset="0"/>
                <a:cs typeface="+mn-cs"/>
              </a:rPr>
              <a:t>TOUS </a:t>
            </a:r>
            <a:r>
              <a:rPr lang="fr-FR" sz="2000" dirty="0">
                <a:latin typeface="Gill Sans MT" panose="020B0502020104020203" pitchFamily="34" charset="0"/>
                <a:cs typeface="+mn-cs"/>
              </a:rPr>
              <a:t>les jeunes.</a:t>
            </a:r>
          </a:p>
          <a:p>
            <a:pPr marL="0" indent="0">
              <a:buNone/>
            </a:pPr>
            <a:endParaRPr lang="fr-FR" sz="2000" dirty="0">
              <a:latin typeface="Gill Sans MT" panose="020B0502020104020203" pitchFamily="34" charset="0"/>
              <a:cs typeface="+mn-cs"/>
            </a:endParaRPr>
          </a:p>
          <a:p>
            <a:r>
              <a:rPr lang="fr-FR" sz="2000" dirty="0">
                <a:latin typeface="Gill Sans MT" panose="020B0502020104020203" pitchFamily="34" charset="0"/>
                <a:cs typeface="+mn-cs"/>
              </a:rPr>
              <a:t>Cibles secondaires : </a:t>
            </a:r>
          </a:p>
          <a:p>
            <a:pPr lvl="1">
              <a:buFontTx/>
              <a:buChar char="-"/>
            </a:pPr>
            <a:r>
              <a:rPr lang="fr-FR" sz="2000" dirty="0">
                <a:latin typeface="Gill Sans MT" panose="020B0502020104020203" pitchFamily="34" charset="0"/>
                <a:cs typeface="+mn-cs"/>
              </a:rPr>
              <a:t>Employeurs, business groups</a:t>
            </a:r>
          </a:p>
          <a:p>
            <a:pPr lvl="1">
              <a:buFontTx/>
              <a:buChar char="-"/>
            </a:pPr>
            <a:r>
              <a:rPr lang="fr-FR" sz="2000" dirty="0">
                <a:latin typeface="Gill Sans MT" panose="020B0502020104020203" pitchFamily="34" charset="0"/>
                <a:cs typeface="+mn-cs"/>
              </a:rPr>
              <a:t>Influenceurs : staff des institutions, </a:t>
            </a:r>
          </a:p>
          <a:p>
            <a:pPr marL="342900" lvl="1" indent="0">
              <a:buNone/>
            </a:pPr>
            <a:r>
              <a:rPr lang="fr-FR" sz="2000" dirty="0">
                <a:latin typeface="Gill Sans MT" panose="020B0502020104020203" pitchFamily="34" charset="0"/>
                <a:cs typeface="+mn-cs"/>
              </a:rPr>
              <a:t>   familles, médias</a:t>
            </a:r>
          </a:p>
          <a:p>
            <a:pPr lvl="1">
              <a:buFontTx/>
              <a:buChar char="-"/>
            </a:pPr>
            <a:endParaRPr lang="fr-FR" sz="2000" dirty="0">
              <a:latin typeface="Gill Sans MT" panose="020B0502020104020203" pitchFamily="34" charset="0"/>
            </a:endParaRPr>
          </a:p>
        </p:txBody>
      </p:sp>
      <p:sp>
        <p:nvSpPr>
          <p:cNvPr id="6" name="Titre 15"/>
          <p:cNvSpPr txBox="1">
            <a:spLocks/>
          </p:cNvSpPr>
          <p:nvPr/>
        </p:nvSpPr>
        <p:spPr>
          <a:xfrm>
            <a:off x="257868" y="918189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C00000"/>
                </a:solidFill>
              </a:rPr>
              <a:t>Audience cible</a:t>
            </a:r>
            <a:endParaRPr lang="fr-FR" sz="1800" dirty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4" y="620696"/>
            <a:ext cx="3250622" cy="4875933"/>
          </a:xfrm>
          <a:prstGeom prst="rect">
            <a:avLst/>
          </a:prstGeom>
        </p:spPr>
      </p:pic>
      <p:sp>
        <p:nvSpPr>
          <p:cNvPr id="7" name="Titre 15"/>
          <p:cNvSpPr txBox="1">
            <a:spLocks/>
          </p:cNvSpPr>
          <p:nvPr/>
        </p:nvSpPr>
        <p:spPr>
          <a:xfrm>
            <a:off x="260350" y="309563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833E90"/>
                </a:solidFill>
              </a:rPr>
              <a:t>Objectifs de communication</a:t>
            </a:r>
            <a:endParaRPr lang="fr-FR" sz="1800" dirty="0">
              <a:solidFill>
                <a:srgbClr val="833E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86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5"/>
          <p:cNvSpPr txBox="1">
            <a:spLocks/>
          </p:cNvSpPr>
          <p:nvPr/>
        </p:nvSpPr>
        <p:spPr>
          <a:xfrm>
            <a:off x="249238" y="1529988"/>
            <a:ext cx="8208962" cy="3817505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000" dirty="0"/>
              <a:t>INFORMATIF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2000" dirty="0"/>
              <a:t>Expliquer ce qu’est un Career Center – un concept nouveau au Maroc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2000" dirty="0"/>
              <a:t>Offres, services</a:t>
            </a:r>
          </a:p>
          <a:p>
            <a:pPr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PROMOTIONNEL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2000" dirty="0"/>
              <a:t>« vendre » votre offre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2000" dirty="0"/>
              <a:t>Faire adhérer les acteurs à la démarche du Career Center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PEDAGOGIQUE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2000" dirty="0"/>
              <a:t>Soft </a:t>
            </a:r>
            <a:r>
              <a:rPr lang="fr-FR" altLang="fr-FR" sz="2000" dirty="0" err="1"/>
              <a:t>skills</a:t>
            </a:r>
            <a:endParaRPr lang="fr-FR" altLang="fr-FR" sz="20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2000" dirty="0"/>
              <a:t>Facilitation de la dynamique systémique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fr-FR" altLang="fr-FR" sz="20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fr-FR" altLang="fr-FR" sz="2000" dirty="0"/>
          </a:p>
        </p:txBody>
      </p:sp>
      <p:sp>
        <p:nvSpPr>
          <p:cNvPr id="3" name="Titre 15"/>
          <p:cNvSpPr txBox="1">
            <a:spLocks/>
          </p:cNvSpPr>
          <p:nvPr/>
        </p:nvSpPr>
        <p:spPr>
          <a:xfrm>
            <a:off x="260350" y="309563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833E90"/>
                </a:solidFill>
              </a:rPr>
              <a:t>Objectifs de communication</a:t>
            </a:r>
            <a:endParaRPr lang="fr-FR" sz="1800" dirty="0">
              <a:solidFill>
                <a:srgbClr val="833E90"/>
              </a:solidFill>
            </a:endParaRPr>
          </a:p>
        </p:txBody>
      </p:sp>
      <p:sp>
        <p:nvSpPr>
          <p:cNvPr id="4" name="Titre 15"/>
          <p:cNvSpPr txBox="1">
            <a:spLocks/>
          </p:cNvSpPr>
          <p:nvPr/>
        </p:nvSpPr>
        <p:spPr>
          <a:xfrm>
            <a:off x="249238" y="880701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C00000"/>
                </a:solidFill>
              </a:rPr>
              <a:t>Types de </a:t>
            </a:r>
            <a:r>
              <a:rPr lang="fr-FR" sz="1800" dirty="0">
                <a:solidFill>
                  <a:srgbClr val="C00000"/>
                </a:solidFill>
              </a:rPr>
              <a:t>messages 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412750" y="1307195"/>
            <a:ext cx="8225630" cy="147644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412750" y="2840182"/>
            <a:ext cx="8225630" cy="147644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12750" y="4386475"/>
            <a:ext cx="8225630" cy="1476449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060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5"/>
          <p:cNvSpPr txBox="1">
            <a:spLocks/>
          </p:cNvSpPr>
          <p:nvPr/>
        </p:nvSpPr>
        <p:spPr>
          <a:xfrm>
            <a:off x="260350" y="309563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833E90"/>
                </a:solidFill>
              </a:rPr>
              <a:t>Objectifs de la communications</a:t>
            </a:r>
            <a:endParaRPr lang="fr-FR" sz="1800" dirty="0">
              <a:solidFill>
                <a:srgbClr val="833E90"/>
              </a:solidFill>
            </a:endParaRPr>
          </a:p>
        </p:txBody>
      </p:sp>
      <p:sp>
        <p:nvSpPr>
          <p:cNvPr id="4" name="Espace réservé du contenu 5"/>
          <p:cNvSpPr txBox="1">
            <a:spLocks/>
          </p:cNvSpPr>
          <p:nvPr/>
        </p:nvSpPr>
        <p:spPr>
          <a:xfrm>
            <a:off x="23596" y="1460518"/>
            <a:ext cx="4561032" cy="1377717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indent="-285750">
              <a:buNone/>
            </a:pPr>
            <a:r>
              <a:rPr lang="fr-FR" altLang="fr-FR" sz="1800" dirty="0"/>
              <a:t>COMMUNICATION DIRECTE, FACE À FACE</a:t>
            </a:r>
          </a:p>
          <a:p>
            <a:pPr lvl="1">
              <a:buClr>
                <a:srgbClr val="C0504D"/>
              </a:buClr>
              <a:buFont typeface="Arial" panose="020B0604020202020204" pitchFamily="34" charset="0"/>
              <a:buChar char="•"/>
            </a:pPr>
            <a:r>
              <a:rPr lang="fr-FR" altLang="fr-FR" sz="2000" dirty="0"/>
              <a:t>Occuper le « terrain » du Career Center : réunions, présentations, événementiel</a:t>
            </a:r>
          </a:p>
          <a:p>
            <a:pPr lvl="1">
              <a:buClr>
                <a:srgbClr val="C0504D"/>
              </a:buClr>
              <a:buFont typeface="Arial" panose="020B0604020202020204" pitchFamily="34" charset="0"/>
              <a:buChar char="•"/>
            </a:pPr>
            <a:r>
              <a:rPr lang="fr-FR" altLang="fr-FR" sz="2000" dirty="0"/>
              <a:t>Recruter hors du terrain : salons, foires d’autres acteurs…</a:t>
            </a:r>
          </a:p>
          <a:p>
            <a:pPr indent="-285750">
              <a:buNone/>
            </a:pPr>
            <a:endParaRPr lang="fr-FR" altLang="fr-FR" sz="1200" dirty="0"/>
          </a:p>
          <a:p>
            <a:pPr lvl="1">
              <a:buFontTx/>
              <a:buChar char="-"/>
            </a:pPr>
            <a:endParaRPr lang="fr-FR" altLang="fr-FR" sz="2000" dirty="0"/>
          </a:p>
        </p:txBody>
      </p:sp>
      <p:sp>
        <p:nvSpPr>
          <p:cNvPr id="5" name="Titre 15"/>
          <p:cNvSpPr txBox="1">
            <a:spLocks/>
          </p:cNvSpPr>
          <p:nvPr/>
        </p:nvSpPr>
        <p:spPr>
          <a:xfrm>
            <a:off x="260350" y="797357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C00000"/>
                </a:solidFill>
              </a:rPr>
              <a:t>modes </a:t>
            </a:r>
            <a:r>
              <a:rPr lang="fr-FR" sz="1800" dirty="0">
                <a:solidFill>
                  <a:srgbClr val="C00000"/>
                </a:solidFill>
              </a:rPr>
              <a:t>de </a:t>
            </a:r>
            <a:r>
              <a:rPr lang="fr-FR" sz="1800" dirty="0" smtClean="0">
                <a:solidFill>
                  <a:srgbClr val="C00000"/>
                </a:solidFill>
              </a:rPr>
              <a:t>communication </a:t>
            </a:r>
            <a:endParaRPr lang="fr-FR" sz="1800" dirty="0">
              <a:solidFill>
                <a:srgbClr val="C00000"/>
              </a:solidFill>
            </a:endParaRPr>
          </a:p>
        </p:txBody>
      </p:sp>
      <p:sp>
        <p:nvSpPr>
          <p:cNvPr id="6" name="Espace réservé du contenu 5"/>
          <p:cNvSpPr txBox="1">
            <a:spLocks/>
          </p:cNvSpPr>
          <p:nvPr/>
        </p:nvSpPr>
        <p:spPr>
          <a:xfrm>
            <a:off x="137319" y="3783102"/>
            <a:ext cx="3693392" cy="3238983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marL="457200" lvl="1" indent="0">
              <a:buNone/>
            </a:pPr>
            <a:endParaRPr lang="fr-FR" sz="1400" dirty="0"/>
          </a:p>
          <a:p>
            <a:pPr>
              <a:buNone/>
            </a:pPr>
            <a:r>
              <a:rPr lang="fr-FR" sz="1800" dirty="0"/>
              <a:t>COMMUNICATION PAR RELAIS</a:t>
            </a:r>
          </a:p>
          <a:p>
            <a:pPr lvl="1">
              <a:buClr>
                <a:srgbClr val="C0504D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Ambassadeurs : jeunes et… moins jeunes</a:t>
            </a:r>
          </a:p>
          <a:p>
            <a:pPr lvl="1">
              <a:buClr>
                <a:srgbClr val="C0504D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Médias</a:t>
            </a:r>
          </a:p>
          <a:p>
            <a:pPr marL="442912" lvl="1" indent="0">
              <a:buNone/>
            </a:pPr>
            <a:endParaRPr lang="fr-FR" sz="1050" dirty="0"/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4698351" y="1246260"/>
            <a:ext cx="4542631" cy="1690473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indent="-285750">
              <a:buNone/>
            </a:pPr>
            <a:endParaRPr lang="fr-FR" altLang="fr-FR" sz="1200" dirty="0"/>
          </a:p>
          <a:p>
            <a:pPr indent="-285750">
              <a:buNone/>
            </a:pPr>
            <a:r>
              <a:rPr lang="fr-FR" altLang="fr-FR" sz="1800" dirty="0"/>
              <a:t>COMMUNICATION </a:t>
            </a:r>
            <a:r>
              <a:rPr lang="fr-FR" sz="1800" dirty="0"/>
              <a:t>DIGITALE PROACTIVE</a:t>
            </a:r>
          </a:p>
          <a:p>
            <a:pPr lvl="1">
              <a:buClr>
                <a:srgbClr val="C0504D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Career Center virtuel</a:t>
            </a:r>
          </a:p>
          <a:p>
            <a:pPr lvl="1">
              <a:buClr>
                <a:srgbClr val="C0504D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Réseaux sociaux</a:t>
            </a:r>
          </a:p>
          <a:p>
            <a:pPr marL="457200" lvl="1" indent="0">
              <a:buNone/>
            </a:pPr>
            <a:endParaRPr lang="fr-FR" sz="1400" dirty="0"/>
          </a:p>
          <a:p>
            <a:pPr marL="457200" lvl="1" indent="0">
              <a:buNone/>
            </a:pPr>
            <a:endParaRPr lang="fr-FR" sz="2000" dirty="0"/>
          </a:p>
          <a:p>
            <a:pPr lvl="1">
              <a:buFontTx/>
              <a:buChar char="-"/>
            </a:pPr>
            <a:endParaRPr lang="fr-FR" altLang="fr-FR" sz="2000" dirty="0"/>
          </a:p>
        </p:txBody>
      </p:sp>
      <p:sp>
        <p:nvSpPr>
          <p:cNvPr id="8" name="Espace réservé du contenu 5"/>
          <p:cNvSpPr txBox="1">
            <a:spLocks/>
          </p:cNvSpPr>
          <p:nvPr/>
        </p:nvSpPr>
        <p:spPr>
          <a:xfrm>
            <a:off x="4952134" y="4031673"/>
            <a:ext cx="4191866" cy="1690255"/>
          </a:xfrm>
          <a:prstGeom prst="rect">
            <a:avLst/>
          </a:prstGeom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indent="-300038">
              <a:buNone/>
            </a:pPr>
            <a:r>
              <a:rPr lang="fr-FR" altLang="fr-FR" sz="2000" dirty="0" smtClean="0"/>
              <a:t>SANS </a:t>
            </a:r>
            <a:r>
              <a:rPr lang="fr-FR" altLang="fr-FR" sz="2000" dirty="0"/>
              <a:t>OUBLIER DE : </a:t>
            </a:r>
          </a:p>
          <a:p>
            <a:pPr lvl="1">
              <a:buClr>
                <a:srgbClr val="C0504D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Capitaliser sur l’existant</a:t>
            </a:r>
          </a:p>
          <a:p>
            <a:pPr lvl="1">
              <a:buClr>
                <a:srgbClr val="C0504D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Implication des jeunes dans la conduite des activités</a:t>
            </a:r>
          </a:p>
          <a:p>
            <a:pPr lvl="1">
              <a:buFontTx/>
              <a:buChar char="-"/>
            </a:pPr>
            <a:endParaRPr lang="fr-FR" sz="2000" dirty="0"/>
          </a:p>
          <a:p>
            <a:pPr lvl="1">
              <a:buFontTx/>
              <a:buChar char="-"/>
            </a:pPr>
            <a:endParaRPr lang="fr-FR" altLang="fr-FR" sz="20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87998" y="1311709"/>
            <a:ext cx="4462390" cy="219476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4614790" y="1301680"/>
            <a:ext cx="4462390" cy="219476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83958" y="3741539"/>
            <a:ext cx="4462390" cy="219476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4614790" y="3644558"/>
            <a:ext cx="4462390" cy="219476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545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5"/>
          <p:cNvSpPr txBox="1">
            <a:spLocks/>
          </p:cNvSpPr>
          <p:nvPr/>
        </p:nvSpPr>
        <p:spPr>
          <a:xfrm>
            <a:off x="249238" y="958851"/>
            <a:ext cx="8208962" cy="4064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00" dirty="0"/>
              <a:t>LE MOMENT CHARNIERE DU LANCEMENT</a:t>
            </a:r>
          </a:p>
          <a:p>
            <a:pPr eaLnBrk="1" hangingPunct="1"/>
            <a:endParaRPr lang="fr-FR" altLang="fr-FR" sz="1800" dirty="0"/>
          </a:p>
          <a:p>
            <a:pPr eaLnBrk="1" hangingPunct="1"/>
            <a:r>
              <a:rPr lang="fr-FR" altLang="fr-FR" sz="1800" dirty="0"/>
              <a:t>ET APRES ?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1800" dirty="0"/>
              <a:t>Nouer des relations étroites avec des journalistes de la </a:t>
            </a:r>
            <a:r>
              <a:rPr lang="fr-FR" altLang="fr-FR" sz="1800" dirty="0" smtClean="0"/>
              <a:t>région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1800" dirty="0" smtClean="0"/>
              <a:t>Répondre </a:t>
            </a:r>
            <a:r>
              <a:rPr lang="fr-FR" altLang="fr-FR" sz="1800" dirty="0"/>
              <a:t>aux demandes (approche passive)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1800" dirty="0"/>
              <a:t>Approche proactive : </a:t>
            </a:r>
            <a:r>
              <a:rPr lang="fr-FR" altLang="fr-FR" sz="1800" dirty="0" smtClean="0"/>
              <a:t>via l’institution hôte </a:t>
            </a:r>
            <a:r>
              <a:rPr lang="fr-FR" altLang="fr-FR" sz="1800" dirty="0"/>
              <a:t>(communiqués de presse, interviews…)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1800" dirty="0" smtClean="0"/>
              <a:t>Mentionner </a:t>
            </a:r>
            <a:r>
              <a:rPr lang="fr-FR" altLang="fr-FR" sz="1800" dirty="0"/>
              <a:t>l’institution hôte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fr-FR" altLang="fr-FR" sz="1800" dirty="0"/>
              <a:t>Collecter les retombées, les intégrer </a:t>
            </a:r>
            <a:r>
              <a:rPr lang="fr-FR" altLang="fr-FR" sz="1800" dirty="0" smtClean="0"/>
              <a:t>à votre revue de presse</a:t>
            </a:r>
            <a:r>
              <a:rPr lang="fr-FR" altLang="fr-FR" sz="1800" dirty="0"/>
              <a:t> </a:t>
            </a:r>
            <a:r>
              <a:rPr lang="fr-FR" altLang="fr-FR" sz="1800" dirty="0" smtClean="0"/>
              <a:t>et</a:t>
            </a:r>
            <a:r>
              <a:rPr lang="fr-FR" altLang="fr-FR" sz="1800" dirty="0" smtClean="0"/>
              <a:t> </a:t>
            </a:r>
            <a:r>
              <a:rPr lang="fr-FR" altLang="fr-FR" sz="1800" dirty="0"/>
              <a:t>surtout s’en servir dans le plaidoyer général du Career Center </a:t>
            </a:r>
          </a:p>
        </p:txBody>
      </p:sp>
      <p:sp>
        <p:nvSpPr>
          <p:cNvPr id="3" name="Titre 15"/>
          <p:cNvSpPr txBox="1">
            <a:spLocks/>
          </p:cNvSpPr>
          <p:nvPr/>
        </p:nvSpPr>
        <p:spPr>
          <a:xfrm>
            <a:off x="260350" y="309563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>
                <a:solidFill>
                  <a:srgbClr val="833E90"/>
                </a:solidFill>
              </a:rPr>
              <a:t>Les médias : quelques principes</a:t>
            </a:r>
          </a:p>
        </p:txBody>
      </p:sp>
    </p:spTree>
    <p:extLst>
      <p:ext uri="{BB962C8B-B14F-4D97-AF65-F5344CB8AC3E}">
        <p14:creationId xmlns:p14="http://schemas.microsoft.com/office/powerpoint/2010/main" val="3355822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068022" y="2277919"/>
            <a:ext cx="49251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latin typeface="+mn-lt"/>
            </a:endParaRPr>
          </a:p>
          <a:p>
            <a:r>
              <a:rPr lang="fr-FR" sz="4400" dirty="0" smtClean="0">
                <a:latin typeface="+mn-lt"/>
              </a:rPr>
              <a:t>Charte graphique</a:t>
            </a:r>
          </a:p>
          <a:p>
            <a:endParaRPr lang="fr-FR" sz="2000" dirty="0" smtClean="0">
              <a:solidFill>
                <a:srgbClr val="C00000"/>
              </a:solidFill>
              <a:latin typeface="+mn-lt"/>
            </a:endParaRPr>
          </a:p>
          <a:p>
            <a:endParaRPr lang="fr-FR" dirty="0">
              <a:solidFill>
                <a:srgbClr val="002060"/>
              </a:solidFill>
              <a:latin typeface="+mn-lt"/>
            </a:endParaRPr>
          </a:p>
          <a:p>
            <a:endParaRPr lang="fr-FR" sz="2000" dirty="0">
              <a:solidFill>
                <a:srgbClr val="C00000"/>
              </a:solidFill>
              <a:latin typeface="+mn-lt"/>
            </a:endParaRPr>
          </a:p>
          <a:p>
            <a:endParaRPr lang="fr-FR" dirty="0">
              <a:latin typeface="+mn-l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949190" y="2119745"/>
            <a:ext cx="7162800" cy="171796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474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79400" y="203200"/>
            <a:ext cx="8547100" cy="4479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dirty="0" smtClean="0"/>
              <a:t>Naissance d'un produit </a:t>
            </a:r>
            <a:endParaRPr dirty="0"/>
          </a:p>
          <a:p>
            <a:pPr>
              <a:defRPr/>
            </a:pPr>
            <a:endParaRPr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3" y="917529"/>
            <a:ext cx="5346041" cy="5012545"/>
          </a:xfrm>
          <a:prstGeom prst="rect">
            <a:avLst/>
          </a:prstGeom>
        </p:spPr>
      </p:pic>
      <p:sp>
        <p:nvSpPr>
          <p:cNvPr id="18" name="Espace réservé du texte 2"/>
          <p:cNvSpPr txBox="1">
            <a:spLocks/>
          </p:cNvSpPr>
          <p:nvPr/>
        </p:nvSpPr>
        <p:spPr bwMode="auto">
          <a:xfrm>
            <a:off x="279400" y="651164"/>
            <a:ext cx="8547100" cy="4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3 différentes pistes 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28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dirty="0" smtClean="0"/>
              <a:t>Naissance d'un produit</a:t>
            </a:r>
            <a:endParaRPr dirty="0"/>
          </a:p>
          <a:p>
            <a:pPr>
              <a:defRPr/>
            </a:pPr>
            <a:endParaRPr dirty="0"/>
          </a:p>
        </p:txBody>
      </p:sp>
      <p:pic>
        <p:nvPicPr>
          <p:cNvPr id="11268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54" y="1309111"/>
            <a:ext cx="32988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312863"/>
            <a:ext cx="33575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771901"/>
            <a:ext cx="3357563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54" y="3726297"/>
            <a:ext cx="3298825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279400" y="643948"/>
            <a:ext cx="8547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Focus groupes – 3 villes </a:t>
            </a:r>
          </a:p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35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dirty="0" smtClean="0"/>
              <a:t>Naissance d'un produit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279400" y="643948"/>
            <a:ext cx="8547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Focus groupes – 3 villes 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91" y="2619971"/>
            <a:ext cx="7875917" cy="2672609"/>
          </a:xfrm>
          <a:prstGeom prst="rect">
            <a:avLst/>
          </a:prstGeom>
        </p:spPr>
      </p:pic>
      <p:sp>
        <p:nvSpPr>
          <p:cNvPr id="10" name="object 76"/>
          <p:cNvSpPr>
            <a:spLocks noChangeArrowheads="1"/>
          </p:cNvSpPr>
          <p:nvPr/>
        </p:nvSpPr>
        <p:spPr bwMode="auto">
          <a:xfrm>
            <a:off x="1428377" y="1768587"/>
            <a:ext cx="6953623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altLang="en-US" b="1" dirty="0" smtClean="0">
                <a:solidFill>
                  <a:srgbClr val="C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60%</a:t>
            </a:r>
            <a:r>
              <a:rPr lang="fr-FR" altLang="en-US" dirty="0" smtClean="0">
                <a:solidFill>
                  <a:srgbClr val="C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altLang="en-US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participants ont choisi </a:t>
            </a:r>
            <a:r>
              <a:rPr lang="fr-FR" altLang="en-US" dirty="0" smtClean="0">
                <a:solidFill>
                  <a:srgbClr val="C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</a:t>
            </a:r>
            <a:r>
              <a:rPr lang="fr-FR" altLang="en-US" b="1" dirty="0" smtClean="0">
                <a:solidFill>
                  <a:srgbClr val="C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 B</a:t>
            </a:r>
            <a:r>
              <a:rPr lang="fr-FR" altLang="en-US" dirty="0" smtClean="0">
                <a:solidFill>
                  <a:srgbClr val="C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altLang="en-US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(identité visuelle actuelle)</a:t>
            </a:r>
            <a:endParaRPr lang="ru-RU" altLang="en-US" dirty="0">
              <a:latin typeface="Gill Sans MT" panose="020B05020201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35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contenu 5"/>
          <p:cNvSpPr txBox="1">
            <a:spLocks/>
          </p:cNvSpPr>
          <p:nvPr/>
        </p:nvSpPr>
        <p:spPr bwMode="auto">
          <a:xfrm>
            <a:off x="249238" y="1916113"/>
            <a:ext cx="8208962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>
                <a:srgbClr val="C2113A"/>
              </a:buClr>
            </a:pPr>
            <a:endParaRPr lang="fr-FR" altLang="fr-FR" sz="1800">
              <a:solidFill>
                <a:srgbClr val="002A6C"/>
              </a:solidFill>
            </a:endParaRPr>
          </a:p>
        </p:txBody>
      </p:sp>
      <p:sp>
        <p:nvSpPr>
          <p:cNvPr id="3" name="Titre 15"/>
          <p:cNvSpPr txBox="1">
            <a:spLocks/>
          </p:cNvSpPr>
          <p:nvPr/>
        </p:nvSpPr>
        <p:spPr>
          <a:xfrm>
            <a:off x="260350" y="309563"/>
            <a:ext cx="838835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spcBef>
                <a:spcPct val="20000"/>
              </a:spcBef>
              <a:defRPr/>
            </a:pPr>
            <a:r>
              <a:rPr lang="fr-FR" altLang="fr-FR" sz="1800" dirty="0" smtClean="0">
                <a:solidFill>
                  <a:srgbClr val="833E90"/>
                </a:solidFill>
              </a:rPr>
              <a:t>Naissance d’un produit</a:t>
            </a:r>
            <a:endParaRPr lang="fr-FR" sz="1800" dirty="0">
              <a:solidFill>
                <a:srgbClr val="833E90"/>
              </a:solidFill>
            </a:endParaRPr>
          </a:p>
        </p:txBody>
      </p:sp>
      <p:pic>
        <p:nvPicPr>
          <p:cNvPr id="12292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1446214"/>
            <a:ext cx="3049588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5"/>
          <p:cNvSpPr txBox="1">
            <a:spLocks/>
          </p:cNvSpPr>
          <p:nvPr/>
        </p:nvSpPr>
        <p:spPr>
          <a:xfrm>
            <a:off x="260350" y="796927"/>
            <a:ext cx="838835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spcBef>
                <a:spcPct val="20000"/>
              </a:spcBef>
              <a:defRPr/>
            </a:pPr>
            <a:r>
              <a:rPr lang="fr-FR" sz="1800" dirty="0" smtClean="0">
                <a:solidFill>
                  <a:srgbClr val="C00000"/>
                </a:solidFill>
              </a:rPr>
              <a:t>Identité visuelle</a:t>
            </a:r>
            <a:endParaRPr lang="fr-FR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5"/>
          <p:cNvSpPr txBox="1">
            <a:spLocks/>
          </p:cNvSpPr>
          <p:nvPr/>
        </p:nvSpPr>
        <p:spPr>
          <a:xfrm>
            <a:off x="260350" y="309563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833E90"/>
                </a:solidFill>
              </a:rPr>
              <a:t>Sommaire </a:t>
            </a:r>
            <a:endParaRPr lang="fr-FR" sz="1800" dirty="0">
              <a:solidFill>
                <a:srgbClr val="833E9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9700" y="958850"/>
            <a:ext cx="782581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C00000"/>
                </a:solidFill>
                <a:latin typeface="+mn-lt"/>
              </a:rPr>
              <a:t>Avant propos</a:t>
            </a:r>
            <a:endParaRPr lang="fr-FR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</a:rPr>
              <a:t>Le programme USAID Career Center</a:t>
            </a:r>
          </a:p>
          <a:p>
            <a:endParaRPr lang="fr-FR" dirty="0" smtClean="0">
              <a:latin typeface="+mn-lt"/>
            </a:endParaRPr>
          </a:p>
          <a:p>
            <a:r>
              <a:rPr lang="fr-FR" sz="2000" dirty="0" smtClean="0">
                <a:solidFill>
                  <a:srgbClr val="C00000"/>
                </a:solidFill>
                <a:latin typeface="+mn-lt"/>
              </a:rPr>
              <a:t>Dispositif de communication</a:t>
            </a:r>
          </a:p>
          <a:p>
            <a:endParaRPr lang="fr-FR" sz="2000" dirty="0" smtClean="0">
              <a:solidFill>
                <a:srgbClr val="C00000"/>
              </a:solidFill>
              <a:latin typeface="+mn-lt"/>
            </a:endParaRPr>
          </a:p>
          <a:p>
            <a:r>
              <a:rPr lang="fr-FR" u="sng" dirty="0" smtClean="0">
                <a:solidFill>
                  <a:srgbClr val="002060"/>
                </a:solidFill>
                <a:latin typeface="+mn-lt"/>
              </a:rPr>
              <a:t>Principes stratégiques: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</a:rPr>
              <a:t>Communication for change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</a:rPr>
              <a:t>Approche produit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</a:rPr>
              <a:t>Approche systémique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+mn-lt"/>
            </a:endParaRPr>
          </a:p>
          <a:p>
            <a:r>
              <a:rPr lang="fr-FR" u="sng" dirty="0" smtClean="0">
                <a:solidFill>
                  <a:srgbClr val="002060"/>
                </a:solidFill>
                <a:latin typeface="+mn-lt"/>
              </a:rPr>
              <a:t>Objectifs de la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</a:rPr>
              <a:t>Audience cible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</a:rPr>
              <a:t>Type de message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</a:rPr>
              <a:t>Mode de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latin typeface="+mn-lt"/>
            </a:endParaRPr>
          </a:p>
          <a:p>
            <a:r>
              <a:rPr lang="fr-FR" u="sng" dirty="0" smtClean="0">
                <a:solidFill>
                  <a:srgbClr val="002060"/>
                </a:solidFill>
                <a:latin typeface="+mn-lt"/>
              </a:rPr>
              <a:t>Communiquer à travers les médias</a:t>
            </a:r>
            <a:endParaRPr lang="fr-FR" u="sng" dirty="0">
              <a:solidFill>
                <a:srgbClr val="002060"/>
              </a:solidFill>
              <a:latin typeface="+mn-lt"/>
            </a:endParaRPr>
          </a:p>
          <a:p>
            <a:endParaRPr lang="fr-FR" dirty="0">
              <a:solidFill>
                <a:srgbClr val="002060"/>
              </a:solidFill>
              <a:latin typeface="+mn-lt"/>
            </a:endParaRPr>
          </a:p>
          <a:p>
            <a:endParaRPr lang="fr-FR" sz="2000" dirty="0">
              <a:solidFill>
                <a:srgbClr val="C00000"/>
              </a:solidFill>
              <a:latin typeface="+mn-lt"/>
            </a:endParaRPr>
          </a:p>
          <a:p>
            <a:endParaRPr lang="fr-FR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0" y="1092200"/>
            <a:ext cx="6527800" cy="4673600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79400" y="203200"/>
            <a:ext cx="8547100" cy="4479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dirty="0" smtClean="0"/>
              <a:t>Naissance d'un produit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 bwMode="auto">
          <a:xfrm>
            <a:off x="279400" y="644236"/>
            <a:ext cx="8547100" cy="4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Développement de la charte graphique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84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210685" y="2591853"/>
            <a:ext cx="1259882" cy="803226"/>
            <a:chOff x="7169234" y="2348519"/>
            <a:chExt cx="1259882" cy="803226"/>
          </a:xfrm>
        </p:grpSpPr>
        <p:sp>
          <p:nvSpPr>
            <p:cNvPr id="15634" name="object 53"/>
            <p:cNvSpPr>
              <a:spLocks noChangeArrowheads="1"/>
            </p:cNvSpPr>
            <p:nvPr/>
          </p:nvSpPr>
          <p:spPr bwMode="auto">
            <a:xfrm>
              <a:off x="7597348" y="2348519"/>
              <a:ext cx="538202" cy="441706"/>
            </a:xfrm>
            <a:prstGeom prst="rect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35" name="object 54"/>
            <p:cNvSpPr>
              <a:spLocks noChangeArrowheads="1"/>
            </p:cNvSpPr>
            <p:nvPr/>
          </p:nvSpPr>
          <p:spPr bwMode="auto">
            <a:xfrm>
              <a:off x="7169234" y="3029426"/>
              <a:ext cx="207941" cy="122319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36" name="object 55"/>
            <p:cNvSpPr>
              <a:spLocks noChangeArrowheads="1"/>
            </p:cNvSpPr>
            <p:nvPr/>
          </p:nvSpPr>
          <p:spPr bwMode="auto">
            <a:xfrm>
              <a:off x="7401638" y="3030785"/>
              <a:ext cx="77469" cy="119600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37" name="object 56"/>
            <p:cNvSpPr>
              <a:spLocks noChangeArrowheads="1"/>
            </p:cNvSpPr>
            <p:nvPr/>
          </p:nvSpPr>
          <p:spPr bwMode="auto">
            <a:xfrm>
              <a:off x="7504930" y="3030785"/>
              <a:ext cx="66596" cy="119600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38" name="object 57"/>
            <p:cNvSpPr>
              <a:spLocks noChangeArrowheads="1"/>
            </p:cNvSpPr>
            <p:nvPr/>
          </p:nvSpPr>
          <p:spPr bwMode="auto">
            <a:xfrm>
              <a:off x="7598708" y="3030785"/>
              <a:ext cx="66595" cy="119600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39" name="object 58"/>
            <p:cNvSpPr>
              <a:spLocks noChangeArrowheads="1"/>
            </p:cNvSpPr>
            <p:nvPr/>
          </p:nvSpPr>
          <p:spPr bwMode="auto">
            <a:xfrm>
              <a:off x="7692485" y="3030785"/>
              <a:ext cx="77469" cy="119600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40" name="object 59"/>
            <p:cNvSpPr>
              <a:spLocks noChangeArrowheads="1"/>
            </p:cNvSpPr>
            <p:nvPr/>
          </p:nvSpPr>
          <p:spPr bwMode="auto">
            <a:xfrm>
              <a:off x="7828395" y="3029426"/>
              <a:ext cx="91060" cy="122319"/>
            </a:xfrm>
            <a:prstGeom prst="rect">
              <a:avLst/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41" name="object 60"/>
            <p:cNvSpPr>
              <a:spLocks noChangeArrowheads="1"/>
            </p:cNvSpPr>
            <p:nvPr/>
          </p:nvSpPr>
          <p:spPr bwMode="auto">
            <a:xfrm>
              <a:off x="7945277" y="3030785"/>
              <a:ext cx="66596" cy="119600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42" name="object 61"/>
            <p:cNvSpPr>
              <a:spLocks noChangeArrowheads="1"/>
            </p:cNvSpPr>
            <p:nvPr/>
          </p:nvSpPr>
          <p:spPr bwMode="auto">
            <a:xfrm>
              <a:off x="8039056" y="3030785"/>
              <a:ext cx="198428" cy="119600"/>
            </a:xfrm>
            <a:prstGeom prst="rect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43" name="object 62"/>
            <p:cNvSpPr>
              <a:spLocks noChangeArrowheads="1"/>
            </p:cNvSpPr>
            <p:nvPr/>
          </p:nvSpPr>
          <p:spPr bwMode="auto">
            <a:xfrm>
              <a:off x="8149141" y="3030785"/>
              <a:ext cx="175324" cy="119600"/>
            </a:xfrm>
            <a:prstGeom prst="rect">
              <a:avLst/>
            </a:prstGeom>
            <a:blipFill dpi="0" rotWithShape="0">
              <a:blip r:embed="rId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44" name="object 63"/>
            <p:cNvSpPr>
              <a:spLocks noChangeArrowheads="1"/>
            </p:cNvSpPr>
            <p:nvPr/>
          </p:nvSpPr>
          <p:spPr bwMode="auto">
            <a:xfrm>
              <a:off x="8351648" y="3030785"/>
              <a:ext cx="77468" cy="119600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31500" y="1373367"/>
            <a:ext cx="4266453" cy="4428616"/>
            <a:chOff x="3597798" y="1036310"/>
            <a:chExt cx="4646731" cy="4966819"/>
          </a:xfrm>
        </p:grpSpPr>
        <p:grpSp>
          <p:nvGrpSpPr>
            <p:cNvPr id="6" name="Group 5"/>
            <p:cNvGrpSpPr/>
            <p:nvPr/>
          </p:nvGrpSpPr>
          <p:grpSpPr>
            <a:xfrm>
              <a:off x="3597798" y="1306286"/>
              <a:ext cx="1178338" cy="436270"/>
              <a:chOff x="3588014" y="1306092"/>
              <a:chExt cx="1178338" cy="436270"/>
            </a:xfrm>
          </p:grpSpPr>
          <p:sp>
            <p:nvSpPr>
              <p:cNvPr id="15582" name="object 1"/>
              <p:cNvSpPr>
                <a:spLocks noChangeArrowheads="1"/>
              </p:cNvSpPr>
              <p:nvPr/>
            </p:nvSpPr>
            <p:spPr bwMode="auto">
              <a:xfrm>
                <a:off x="3588015" y="1306092"/>
                <a:ext cx="531407" cy="436270"/>
              </a:xfrm>
              <a:prstGeom prst="rect">
                <a:avLst/>
              </a:prstGeom>
              <a:blipFill dpi="0" rotWithShape="0">
                <a:blip r:embed="rId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83" name="object 2"/>
              <p:cNvSpPr>
                <a:spLocks noChangeArrowheads="1"/>
              </p:cNvSpPr>
              <p:nvPr/>
            </p:nvSpPr>
            <p:spPr bwMode="auto">
              <a:xfrm>
                <a:off x="3588014" y="1306092"/>
                <a:ext cx="865745" cy="436270"/>
              </a:xfrm>
              <a:prstGeom prst="rect">
                <a:avLst/>
              </a:prstGeom>
              <a:blipFill dpi="0" rotWithShape="0">
                <a:blip r:embed="rId1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84" name="object 3"/>
              <p:cNvSpPr>
                <a:spLocks noChangeArrowheads="1"/>
              </p:cNvSpPr>
              <p:nvPr/>
            </p:nvSpPr>
            <p:spPr bwMode="auto">
              <a:xfrm>
                <a:off x="4480942" y="1447437"/>
                <a:ext cx="73391" cy="115524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85" name="object 4"/>
              <p:cNvSpPr>
                <a:spLocks noChangeArrowheads="1"/>
              </p:cNvSpPr>
              <p:nvPr/>
            </p:nvSpPr>
            <p:spPr bwMode="auto">
              <a:xfrm>
                <a:off x="4582873" y="1447437"/>
                <a:ext cx="73391" cy="115524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86" name="object 5"/>
              <p:cNvSpPr>
                <a:spLocks noChangeArrowheads="1"/>
              </p:cNvSpPr>
              <p:nvPr/>
            </p:nvSpPr>
            <p:spPr bwMode="auto">
              <a:xfrm>
                <a:off x="4683446" y="1447437"/>
                <a:ext cx="80187" cy="115524"/>
              </a:xfrm>
              <a:prstGeom prst="rect">
                <a:avLst/>
              </a:prstGeom>
              <a:blipFill dpi="0" rotWithShape="0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87" name="object 6"/>
              <p:cNvSpPr>
                <a:spLocks noChangeArrowheads="1"/>
              </p:cNvSpPr>
              <p:nvPr/>
            </p:nvSpPr>
            <p:spPr bwMode="auto">
              <a:xfrm>
                <a:off x="4475504" y="1611889"/>
                <a:ext cx="85623" cy="115523"/>
              </a:xfrm>
              <a:prstGeom prst="rect">
                <a:avLst/>
              </a:prstGeom>
              <a:blipFill dpi="0" rotWithShape="0">
                <a:blip r:embed="rId1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88" name="object 7"/>
              <p:cNvSpPr>
                <a:spLocks noChangeArrowheads="1"/>
              </p:cNvSpPr>
              <p:nvPr/>
            </p:nvSpPr>
            <p:spPr bwMode="auto">
              <a:xfrm>
                <a:off x="4584233" y="1611889"/>
                <a:ext cx="73391" cy="115523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89" name="object 8"/>
              <p:cNvSpPr>
                <a:spLocks noChangeArrowheads="1"/>
              </p:cNvSpPr>
              <p:nvPr/>
            </p:nvSpPr>
            <p:spPr bwMode="auto">
              <a:xfrm>
                <a:off x="4686165" y="1611889"/>
                <a:ext cx="80187" cy="115523"/>
              </a:xfrm>
              <a:prstGeom prst="rect">
                <a:avLst/>
              </a:prstGeom>
              <a:blipFill dpi="0" rotWithShape="0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7393735" y="1036310"/>
              <a:ext cx="850794" cy="822254"/>
              <a:chOff x="7401639" y="920108"/>
              <a:chExt cx="850794" cy="822254"/>
            </a:xfrm>
          </p:grpSpPr>
          <p:sp>
            <p:nvSpPr>
              <p:cNvPr id="15590" name="object 9"/>
              <p:cNvSpPr>
                <a:spLocks noChangeArrowheads="1"/>
              </p:cNvSpPr>
              <p:nvPr/>
            </p:nvSpPr>
            <p:spPr bwMode="auto">
              <a:xfrm>
                <a:off x="7701999" y="920108"/>
                <a:ext cx="550434" cy="451220"/>
              </a:xfrm>
              <a:prstGeom prst="rect">
                <a:avLst/>
              </a:prstGeom>
              <a:blipFill dpi="0" rotWithShape="0">
                <a:blip r:embed="rId1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91" name="object 10"/>
              <p:cNvSpPr>
                <a:spLocks noChangeArrowheads="1"/>
              </p:cNvSpPr>
              <p:nvPr/>
            </p:nvSpPr>
            <p:spPr bwMode="auto">
              <a:xfrm>
                <a:off x="7402998" y="1458311"/>
                <a:ext cx="220174" cy="119600"/>
              </a:xfrm>
              <a:prstGeom prst="rect">
                <a:avLst/>
              </a:prstGeom>
              <a:blipFill dpi="0" rotWithShape="0">
                <a:blip r:embed="rId1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92" name="object 11"/>
              <p:cNvSpPr>
                <a:spLocks noChangeArrowheads="1"/>
              </p:cNvSpPr>
              <p:nvPr/>
            </p:nvSpPr>
            <p:spPr bwMode="auto">
              <a:xfrm>
                <a:off x="7515803" y="1461028"/>
                <a:ext cx="207942" cy="115524"/>
              </a:xfrm>
              <a:prstGeom prst="rect">
                <a:avLst/>
              </a:prstGeom>
              <a:blipFill dpi="0" rotWithShape="0">
                <a:blip r:embed="rId1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93" name="object 12"/>
              <p:cNvSpPr>
                <a:spLocks noChangeArrowheads="1"/>
              </p:cNvSpPr>
              <p:nvPr/>
            </p:nvSpPr>
            <p:spPr bwMode="auto">
              <a:xfrm>
                <a:off x="7749568" y="1461028"/>
                <a:ext cx="73391" cy="115524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94" name="object 13"/>
              <p:cNvSpPr>
                <a:spLocks noChangeArrowheads="1"/>
              </p:cNvSpPr>
              <p:nvPr/>
            </p:nvSpPr>
            <p:spPr bwMode="auto">
              <a:xfrm>
                <a:off x="7851500" y="1461028"/>
                <a:ext cx="73391" cy="115524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95" name="object 14"/>
              <p:cNvSpPr>
                <a:spLocks noChangeArrowheads="1"/>
              </p:cNvSpPr>
              <p:nvPr/>
            </p:nvSpPr>
            <p:spPr bwMode="auto">
              <a:xfrm>
                <a:off x="7953432" y="1461028"/>
                <a:ext cx="80187" cy="115524"/>
              </a:xfrm>
              <a:prstGeom prst="rect">
                <a:avLst/>
              </a:prstGeom>
              <a:blipFill dpi="0" rotWithShape="0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96" name="object 15"/>
              <p:cNvSpPr>
                <a:spLocks noChangeArrowheads="1"/>
              </p:cNvSpPr>
              <p:nvPr/>
            </p:nvSpPr>
            <p:spPr bwMode="auto">
              <a:xfrm>
                <a:off x="7401639" y="1622762"/>
                <a:ext cx="100573" cy="119600"/>
              </a:xfrm>
              <a:prstGeom prst="rect">
                <a:avLst/>
              </a:prstGeom>
              <a:blipFill dpi="0" rotWithShape="0">
                <a:blip r:embed="rId1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97" name="object 16"/>
              <p:cNvSpPr>
                <a:spLocks noChangeArrowheads="1"/>
              </p:cNvSpPr>
              <p:nvPr/>
            </p:nvSpPr>
            <p:spPr bwMode="auto">
              <a:xfrm>
                <a:off x="7525317" y="1624120"/>
                <a:ext cx="73391" cy="115524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98" name="object 17"/>
              <p:cNvSpPr>
                <a:spLocks noChangeArrowheads="1"/>
              </p:cNvSpPr>
              <p:nvPr/>
            </p:nvSpPr>
            <p:spPr bwMode="auto">
              <a:xfrm>
                <a:off x="7627248" y="1624120"/>
                <a:ext cx="92419" cy="115524"/>
              </a:xfrm>
              <a:prstGeom prst="rect">
                <a:avLst/>
              </a:prstGeom>
              <a:blipFill dpi="0" rotWithShape="0">
                <a:blip r:embed="rId1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599" name="object 18"/>
              <p:cNvSpPr>
                <a:spLocks noChangeArrowheads="1"/>
              </p:cNvSpPr>
              <p:nvPr/>
            </p:nvSpPr>
            <p:spPr bwMode="auto">
              <a:xfrm>
                <a:off x="7744131" y="1624120"/>
                <a:ext cx="85623" cy="115524"/>
              </a:xfrm>
              <a:prstGeom prst="rect">
                <a:avLst/>
              </a:prstGeom>
              <a:blipFill dpi="0" rotWithShape="0">
                <a:blip r:embed="rId1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00" name="object 19"/>
              <p:cNvSpPr>
                <a:spLocks noChangeArrowheads="1"/>
              </p:cNvSpPr>
              <p:nvPr/>
            </p:nvSpPr>
            <p:spPr bwMode="auto">
              <a:xfrm>
                <a:off x="7854219" y="1624120"/>
                <a:ext cx="73391" cy="115524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01" name="object 20"/>
              <p:cNvSpPr>
                <a:spLocks noChangeArrowheads="1"/>
              </p:cNvSpPr>
              <p:nvPr/>
            </p:nvSpPr>
            <p:spPr bwMode="auto">
              <a:xfrm>
                <a:off x="7954791" y="1624120"/>
                <a:ext cx="80186" cy="115524"/>
              </a:xfrm>
              <a:prstGeom prst="rect">
                <a:avLst/>
              </a:prstGeom>
              <a:blipFill dpi="0" rotWithShape="0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652482" y="1077762"/>
              <a:ext cx="633339" cy="755657"/>
              <a:chOff x="5652482" y="986705"/>
              <a:chExt cx="633339" cy="755657"/>
            </a:xfrm>
          </p:grpSpPr>
          <p:sp>
            <p:nvSpPr>
              <p:cNvPr id="15602" name="object 21"/>
              <p:cNvSpPr>
                <a:spLocks noChangeArrowheads="1"/>
              </p:cNvSpPr>
              <p:nvPr/>
            </p:nvSpPr>
            <p:spPr bwMode="auto">
              <a:xfrm>
                <a:off x="5816932" y="986705"/>
                <a:ext cx="376470" cy="308514"/>
              </a:xfrm>
              <a:prstGeom prst="rect">
                <a:avLst/>
              </a:prstGeom>
              <a:blipFill dpi="0" rotWithShape="0">
                <a:blip r:embed="rId1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03" name="object 22"/>
              <p:cNvSpPr>
                <a:spLocks noChangeArrowheads="1"/>
              </p:cNvSpPr>
              <p:nvPr/>
            </p:nvSpPr>
            <p:spPr bwMode="auto">
              <a:xfrm>
                <a:off x="5653841" y="1458311"/>
                <a:ext cx="220174" cy="119600"/>
              </a:xfrm>
              <a:prstGeom prst="rect">
                <a:avLst/>
              </a:prstGeom>
              <a:blipFill dpi="0" rotWithShape="0">
                <a:blip r:embed="rId1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04" name="object 23"/>
              <p:cNvSpPr>
                <a:spLocks noChangeArrowheads="1"/>
              </p:cNvSpPr>
              <p:nvPr/>
            </p:nvSpPr>
            <p:spPr bwMode="auto">
              <a:xfrm>
                <a:off x="5766647" y="1461028"/>
                <a:ext cx="207941" cy="115524"/>
              </a:xfrm>
              <a:prstGeom prst="rect">
                <a:avLst/>
              </a:prstGeom>
              <a:blipFill dpi="0" rotWithShape="0">
                <a:blip r:embed="rId1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05" name="object 24"/>
              <p:cNvSpPr>
                <a:spLocks noChangeArrowheads="1"/>
              </p:cNvSpPr>
              <p:nvPr/>
            </p:nvSpPr>
            <p:spPr bwMode="auto">
              <a:xfrm>
                <a:off x="6000411" y="1461028"/>
                <a:ext cx="73391" cy="115524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06" name="object 25"/>
              <p:cNvSpPr>
                <a:spLocks noChangeArrowheads="1"/>
              </p:cNvSpPr>
              <p:nvPr/>
            </p:nvSpPr>
            <p:spPr bwMode="auto">
              <a:xfrm>
                <a:off x="6102343" y="1461028"/>
                <a:ext cx="73391" cy="115524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07" name="object 26"/>
              <p:cNvSpPr>
                <a:spLocks noChangeArrowheads="1"/>
              </p:cNvSpPr>
              <p:nvPr/>
            </p:nvSpPr>
            <p:spPr bwMode="auto">
              <a:xfrm>
                <a:off x="6204275" y="1461028"/>
                <a:ext cx="80186" cy="115524"/>
              </a:xfrm>
              <a:prstGeom prst="rect">
                <a:avLst/>
              </a:prstGeom>
              <a:blipFill dpi="0" rotWithShape="0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08" name="object 27"/>
              <p:cNvSpPr>
                <a:spLocks noChangeArrowheads="1"/>
              </p:cNvSpPr>
              <p:nvPr/>
            </p:nvSpPr>
            <p:spPr bwMode="auto">
              <a:xfrm>
                <a:off x="5652482" y="1622762"/>
                <a:ext cx="100573" cy="119600"/>
              </a:xfrm>
              <a:prstGeom prst="rect">
                <a:avLst/>
              </a:prstGeom>
              <a:blipFill dpi="0" rotWithShape="0">
                <a:blip r:embed="rId1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09" name="object 28"/>
              <p:cNvSpPr>
                <a:spLocks noChangeArrowheads="1"/>
              </p:cNvSpPr>
              <p:nvPr/>
            </p:nvSpPr>
            <p:spPr bwMode="auto">
              <a:xfrm>
                <a:off x="5776160" y="1624120"/>
                <a:ext cx="73391" cy="115524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10" name="object 29"/>
              <p:cNvSpPr>
                <a:spLocks noChangeArrowheads="1"/>
              </p:cNvSpPr>
              <p:nvPr/>
            </p:nvSpPr>
            <p:spPr bwMode="auto">
              <a:xfrm>
                <a:off x="5878092" y="1624120"/>
                <a:ext cx="92419" cy="115524"/>
              </a:xfrm>
              <a:prstGeom prst="rect">
                <a:avLst/>
              </a:prstGeom>
              <a:blipFill dpi="0" rotWithShape="0">
                <a:blip r:embed="rId1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11" name="object 30"/>
              <p:cNvSpPr>
                <a:spLocks noChangeArrowheads="1"/>
              </p:cNvSpPr>
              <p:nvPr/>
            </p:nvSpPr>
            <p:spPr bwMode="auto">
              <a:xfrm>
                <a:off x="5994974" y="1624120"/>
                <a:ext cx="85623" cy="115524"/>
              </a:xfrm>
              <a:prstGeom prst="rect">
                <a:avLst/>
              </a:prstGeom>
              <a:blipFill dpi="0" rotWithShape="0">
                <a:blip r:embed="rId1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12" name="object 31"/>
              <p:cNvSpPr>
                <a:spLocks noChangeArrowheads="1"/>
              </p:cNvSpPr>
              <p:nvPr/>
            </p:nvSpPr>
            <p:spPr bwMode="auto">
              <a:xfrm>
                <a:off x="6105061" y="1624120"/>
                <a:ext cx="73391" cy="115524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13" name="object 32"/>
              <p:cNvSpPr>
                <a:spLocks noChangeArrowheads="1"/>
              </p:cNvSpPr>
              <p:nvPr/>
            </p:nvSpPr>
            <p:spPr bwMode="auto">
              <a:xfrm>
                <a:off x="6205634" y="1624120"/>
                <a:ext cx="80187" cy="115524"/>
              </a:xfrm>
              <a:prstGeom prst="rect">
                <a:avLst/>
              </a:prstGeom>
              <a:blipFill dpi="0" rotWithShape="0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sp>
          <p:nvSpPr>
            <p:cNvPr id="15614" name="object 33"/>
            <p:cNvSpPr>
              <a:spLocks noChangeArrowheads="1"/>
            </p:cNvSpPr>
            <p:nvPr/>
          </p:nvSpPr>
          <p:spPr bwMode="auto">
            <a:xfrm>
              <a:off x="3914197" y="2348519"/>
              <a:ext cx="538202" cy="441706"/>
            </a:xfrm>
            <a:prstGeom prst="rect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15" name="object 34"/>
            <p:cNvSpPr>
              <a:spLocks noChangeArrowheads="1"/>
            </p:cNvSpPr>
            <p:nvPr/>
          </p:nvSpPr>
          <p:spPr bwMode="auto">
            <a:xfrm>
              <a:off x="3862552" y="2951958"/>
              <a:ext cx="207942" cy="122319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16" name="object 35"/>
            <p:cNvSpPr>
              <a:spLocks noChangeArrowheads="1"/>
            </p:cNvSpPr>
            <p:nvPr/>
          </p:nvSpPr>
          <p:spPr bwMode="auto">
            <a:xfrm>
              <a:off x="4094958" y="2953317"/>
              <a:ext cx="77468" cy="119600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17" name="object 36"/>
            <p:cNvSpPr>
              <a:spLocks noChangeArrowheads="1"/>
            </p:cNvSpPr>
            <p:nvPr/>
          </p:nvSpPr>
          <p:spPr bwMode="auto">
            <a:xfrm>
              <a:off x="4196889" y="2954676"/>
              <a:ext cx="66596" cy="119600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18" name="object 37"/>
            <p:cNvSpPr>
              <a:spLocks noChangeArrowheads="1"/>
            </p:cNvSpPr>
            <p:nvPr/>
          </p:nvSpPr>
          <p:spPr bwMode="auto">
            <a:xfrm>
              <a:off x="4290668" y="2954676"/>
              <a:ext cx="66595" cy="119600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19" name="object 38"/>
            <p:cNvSpPr>
              <a:spLocks noChangeArrowheads="1"/>
            </p:cNvSpPr>
            <p:nvPr/>
          </p:nvSpPr>
          <p:spPr bwMode="auto">
            <a:xfrm>
              <a:off x="4385805" y="2953317"/>
              <a:ext cx="77468" cy="119600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20" name="object 39"/>
            <p:cNvSpPr>
              <a:spLocks noChangeArrowheads="1"/>
            </p:cNvSpPr>
            <p:nvPr/>
          </p:nvSpPr>
          <p:spPr bwMode="auto">
            <a:xfrm>
              <a:off x="3861193" y="3117768"/>
              <a:ext cx="91059" cy="122319"/>
            </a:xfrm>
            <a:prstGeom prst="rect">
              <a:avLst/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21" name="object 40"/>
            <p:cNvSpPr>
              <a:spLocks noChangeArrowheads="1"/>
            </p:cNvSpPr>
            <p:nvPr/>
          </p:nvSpPr>
          <p:spPr bwMode="auto">
            <a:xfrm>
              <a:off x="3978076" y="3120486"/>
              <a:ext cx="66595" cy="119600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22" name="object 41"/>
            <p:cNvSpPr>
              <a:spLocks noChangeArrowheads="1"/>
            </p:cNvSpPr>
            <p:nvPr/>
          </p:nvSpPr>
          <p:spPr bwMode="auto">
            <a:xfrm>
              <a:off x="4071853" y="3120486"/>
              <a:ext cx="198428" cy="119600"/>
            </a:xfrm>
            <a:prstGeom prst="rect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23" name="object 42"/>
            <p:cNvSpPr>
              <a:spLocks noChangeArrowheads="1"/>
            </p:cNvSpPr>
            <p:nvPr/>
          </p:nvSpPr>
          <p:spPr bwMode="auto">
            <a:xfrm>
              <a:off x="4180580" y="3120486"/>
              <a:ext cx="175324" cy="119600"/>
            </a:xfrm>
            <a:prstGeom prst="rect">
              <a:avLst/>
            </a:prstGeom>
            <a:blipFill dpi="0" rotWithShape="0">
              <a:blip r:embed="rId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5624" name="object 43"/>
            <p:cNvSpPr>
              <a:spLocks noChangeArrowheads="1"/>
            </p:cNvSpPr>
            <p:nvPr/>
          </p:nvSpPr>
          <p:spPr bwMode="auto">
            <a:xfrm>
              <a:off x="4383086" y="3119126"/>
              <a:ext cx="77468" cy="119600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690537" y="2364148"/>
              <a:ext cx="562665" cy="892926"/>
              <a:chOff x="5690537" y="2348519"/>
              <a:chExt cx="562665" cy="892926"/>
            </a:xfrm>
          </p:grpSpPr>
          <p:sp>
            <p:nvSpPr>
              <p:cNvPr id="15625" name="object 44"/>
              <p:cNvSpPr>
                <a:spLocks noChangeArrowheads="1"/>
              </p:cNvSpPr>
              <p:nvPr/>
            </p:nvSpPr>
            <p:spPr bwMode="auto">
              <a:xfrm>
                <a:off x="5715000" y="2348519"/>
                <a:ext cx="538202" cy="441706"/>
              </a:xfrm>
              <a:prstGeom prst="rect">
                <a:avLst/>
              </a:prstGeom>
              <a:blipFill dpi="0" rotWithShape="0">
                <a:blip r:embed="rId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26" name="object 45"/>
              <p:cNvSpPr>
                <a:spLocks noChangeArrowheads="1"/>
              </p:cNvSpPr>
              <p:nvPr/>
            </p:nvSpPr>
            <p:spPr bwMode="auto">
              <a:xfrm>
                <a:off x="5693255" y="2951958"/>
                <a:ext cx="172605" cy="122319"/>
              </a:xfrm>
              <a:prstGeom prst="rect">
                <a:avLst/>
              </a:prstGeom>
              <a:blipFill dpi="0" rotWithShape="0">
                <a:blip r:embed="rId2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27" name="object 46"/>
              <p:cNvSpPr>
                <a:spLocks noChangeArrowheads="1"/>
              </p:cNvSpPr>
              <p:nvPr/>
            </p:nvSpPr>
            <p:spPr bwMode="auto">
              <a:xfrm>
                <a:off x="5891683" y="2985935"/>
                <a:ext cx="129114" cy="89700"/>
              </a:xfrm>
              <a:prstGeom prst="rect">
                <a:avLst/>
              </a:prstGeom>
              <a:blipFill dpi="0" rotWithShape="0">
                <a:blip r:embed="rId2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28" name="object 47"/>
              <p:cNvSpPr>
                <a:spLocks noChangeArrowheads="1"/>
              </p:cNvSpPr>
              <p:nvPr/>
            </p:nvSpPr>
            <p:spPr bwMode="auto">
              <a:xfrm>
                <a:off x="5946047" y="2985935"/>
                <a:ext cx="167168" cy="89700"/>
              </a:xfrm>
              <a:prstGeom prst="rect">
                <a:avLst/>
              </a:prstGeom>
              <a:blipFill dpi="0" rotWithShape="0">
                <a:blip r:embed="rId2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29" name="object 48"/>
              <p:cNvSpPr>
                <a:spLocks noChangeArrowheads="1"/>
              </p:cNvSpPr>
              <p:nvPr/>
            </p:nvSpPr>
            <p:spPr bwMode="auto">
              <a:xfrm>
                <a:off x="6134961" y="2985935"/>
                <a:ext cx="43491" cy="86982"/>
              </a:xfrm>
              <a:prstGeom prst="rect">
                <a:avLst/>
              </a:prstGeom>
              <a:blipFill dpi="0" rotWithShape="0">
                <a:blip r:embed="rId2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30" name="object 49"/>
              <p:cNvSpPr>
                <a:spLocks noChangeArrowheads="1"/>
              </p:cNvSpPr>
              <p:nvPr/>
            </p:nvSpPr>
            <p:spPr bwMode="auto">
              <a:xfrm>
                <a:off x="5690537" y="3117768"/>
                <a:ext cx="179401" cy="122319"/>
              </a:xfrm>
              <a:prstGeom prst="rect">
                <a:avLst/>
              </a:prstGeom>
              <a:blipFill dpi="0" rotWithShape="0">
                <a:blip r:embed="rId2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31" name="object 50"/>
              <p:cNvSpPr>
                <a:spLocks noChangeArrowheads="1"/>
              </p:cNvSpPr>
              <p:nvPr/>
            </p:nvSpPr>
            <p:spPr bwMode="auto">
              <a:xfrm>
                <a:off x="5893041" y="3129999"/>
                <a:ext cx="142706" cy="111446"/>
              </a:xfrm>
              <a:prstGeom prst="rect">
                <a:avLst/>
              </a:prstGeom>
              <a:blipFill dpi="0" rotWithShape="0">
                <a:blip r:embed="rId2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32" name="object 51"/>
              <p:cNvSpPr>
                <a:spLocks noChangeArrowheads="1"/>
              </p:cNvSpPr>
              <p:nvPr/>
            </p:nvSpPr>
            <p:spPr bwMode="auto">
              <a:xfrm>
                <a:off x="5984102" y="3129999"/>
                <a:ext cx="139986" cy="111446"/>
              </a:xfrm>
              <a:prstGeom prst="rect">
                <a:avLst/>
              </a:prstGeom>
              <a:blipFill dpi="0" rotWithShape="0">
                <a:blip r:embed="rId2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33" name="object 52"/>
              <p:cNvSpPr>
                <a:spLocks noChangeArrowheads="1"/>
              </p:cNvSpPr>
              <p:nvPr/>
            </p:nvSpPr>
            <p:spPr bwMode="auto">
              <a:xfrm>
                <a:off x="6147193" y="3151744"/>
                <a:ext cx="43491" cy="86982"/>
              </a:xfrm>
              <a:prstGeom prst="rect">
                <a:avLst/>
              </a:prstGeom>
              <a:blipFill dpi="0" rotWithShape="0">
                <a:blip r:embed="rId2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797315" y="3785084"/>
              <a:ext cx="758376" cy="909235"/>
              <a:chOff x="3797315" y="3785084"/>
              <a:chExt cx="758376" cy="909235"/>
            </a:xfrm>
          </p:grpSpPr>
          <p:sp>
            <p:nvSpPr>
              <p:cNvPr id="15645" name="object 64"/>
              <p:cNvSpPr>
                <a:spLocks noChangeArrowheads="1"/>
              </p:cNvSpPr>
              <p:nvPr/>
            </p:nvSpPr>
            <p:spPr bwMode="auto">
              <a:xfrm>
                <a:off x="3919634" y="3785084"/>
                <a:ext cx="636057" cy="448502"/>
              </a:xfrm>
              <a:prstGeom prst="rect">
                <a:avLst/>
              </a:prstGeom>
              <a:blipFill dpi="0" rotWithShape="0">
                <a:blip r:embed="rId2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46" name="object 65"/>
              <p:cNvSpPr>
                <a:spLocks noChangeArrowheads="1"/>
              </p:cNvSpPr>
              <p:nvPr/>
            </p:nvSpPr>
            <p:spPr bwMode="auto">
              <a:xfrm>
                <a:off x="3800034" y="4402113"/>
                <a:ext cx="263665" cy="123678"/>
              </a:xfrm>
              <a:prstGeom prst="rect">
                <a:avLst/>
              </a:prstGeom>
              <a:blipFill dpi="0" rotWithShape="0">
                <a:blip r:embed="rId2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47" name="object 66"/>
              <p:cNvSpPr>
                <a:spLocks noChangeArrowheads="1"/>
              </p:cNvSpPr>
              <p:nvPr/>
            </p:nvSpPr>
            <p:spPr bwMode="auto">
              <a:xfrm>
                <a:off x="4086803" y="4403473"/>
                <a:ext cx="95137" cy="119600"/>
              </a:xfrm>
              <a:prstGeom prst="rect">
                <a:avLst/>
              </a:prstGeom>
              <a:blipFill dpi="0" rotWithShape="0">
                <a:blip r:embed="rId2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48" name="object 67"/>
              <p:cNvSpPr>
                <a:spLocks noChangeArrowheads="1"/>
              </p:cNvSpPr>
              <p:nvPr/>
            </p:nvSpPr>
            <p:spPr bwMode="auto">
              <a:xfrm>
                <a:off x="4214558" y="4403473"/>
                <a:ext cx="88341" cy="119600"/>
              </a:xfrm>
              <a:prstGeom prst="rect">
                <a:avLst/>
              </a:prstGeom>
              <a:blipFill dpi="0" rotWithShape="0">
                <a:blip r:embed="rId3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49" name="object 68"/>
              <p:cNvSpPr>
                <a:spLocks noChangeArrowheads="1"/>
              </p:cNvSpPr>
              <p:nvPr/>
            </p:nvSpPr>
            <p:spPr bwMode="auto">
              <a:xfrm>
                <a:off x="4336877" y="4403473"/>
                <a:ext cx="88341" cy="119600"/>
              </a:xfrm>
              <a:prstGeom prst="rect">
                <a:avLst/>
              </a:prstGeom>
              <a:blipFill dpi="0" rotWithShape="0">
                <a:blip r:embed="rId3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50" name="object 69"/>
              <p:cNvSpPr>
                <a:spLocks noChangeArrowheads="1"/>
              </p:cNvSpPr>
              <p:nvPr/>
            </p:nvSpPr>
            <p:spPr bwMode="auto">
              <a:xfrm>
                <a:off x="4457836" y="4403473"/>
                <a:ext cx="95137" cy="119600"/>
              </a:xfrm>
              <a:prstGeom prst="rect">
                <a:avLst/>
              </a:prstGeom>
              <a:blipFill dpi="0" rotWithShape="0">
                <a:blip r:embed="rId2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51" name="object 70"/>
              <p:cNvSpPr>
                <a:spLocks noChangeArrowheads="1"/>
              </p:cNvSpPr>
              <p:nvPr/>
            </p:nvSpPr>
            <p:spPr bwMode="auto">
              <a:xfrm>
                <a:off x="3797315" y="4570641"/>
                <a:ext cx="120960" cy="123678"/>
              </a:xfrm>
              <a:prstGeom prst="rect">
                <a:avLst/>
              </a:prstGeom>
              <a:blipFill dpi="0" rotWithShape="0">
                <a:blip r:embed="rId3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52" name="object 71"/>
              <p:cNvSpPr>
                <a:spLocks noChangeArrowheads="1"/>
              </p:cNvSpPr>
              <p:nvPr/>
            </p:nvSpPr>
            <p:spPr bwMode="auto">
              <a:xfrm>
                <a:off x="3946816" y="4572001"/>
                <a:ext cx="88342" cy="119600"/>
              </a:xfrm>
              <a:prstGeom prst="rect">
                <a:avLst/>
              </a:prstGeom>
              <a:blipFill dpi="0" rotWithShape="0">
                <a:blip r:embed="rId3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53" name="object 72"/>
              <p:cNvSpPr>
                <a:spLocks noChangeArrowheads="1"/>
              </p:cNvSpPr>
              <p:nvPr/>
            </p:nvSpPr>
            <p:spPr bwMode="auto">
              <a:xfrm>
                <a:off x="4067776" y="4572001"/>
                <a:ext cx="111446" cy="119600"/>
              </a:xfrm>
              <a:prstGeom prst="rect">
                <a:avLst/>
              </a:prstGeom>
              <a:blipFill dpi="0" rotWithShape="0">
                <a:blip r:embed="rId3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54" name="object 73"/>
              <p:cNvSpPr>
                <a:spLocks noChangeArrowheads="1"/>
              </p:cNvSpPr>
              <p:nvPr/>
            </p:nvSpPr>
            <p:spPr bwMode="auto">
              <a:xfrm>
                <a:off x="4207762" y="4572001"/>
                <a:ext cx="103291" cy="119600"/>
              </a:xfrm>
              <a:prstGeom prst="rect">
                <a:avLst/>
              </a:prstGeom>
              <a:blipFill dpi="0" rotWithShape="0">
                <a:blip r:embed="rId3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55" name="object 74"/>
              <p:cNvSpPr>
                <a:spLocks noChangeArrowheads="1"/>
              </p:cNvSpPr>
              <p:nvPr/>
            </p:nvSpPr>
            <p:spPr bwMode="auto">
              <a:xfrm>
                <a:off x="4339595" y="4572001"/>
                <a:ext cx="88341" cy="119600"/>
              </a:xfrm>
              <a:prstGeom prst="rect">
                <a:avLst/>
              </a:prstGeom>
              <a:blipFill dpi="0" rotWithShape="0">
                <a:blip r:embed="rId3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56" name="object 75"/>
              <p:cNvSpPr>
                <a:spLocks noChangeArrowheads="1"/>
              </p:cNvSpPr>
              <p:nvPr/>
            </p:nvSpPr>
            <p:spPr bwMode="auto">
              <a:xfrm>
                <a:off x="4460554" y="4572001"/>
                <a:ext cx="95137" cy="119600"/>
              </a:xfrm>
              <a:prstGeom prst="rect">
                <a:avLst/>
              </a:prstGeom>
              <a:blipFill dpi="0" rotWithShape="0">
                <a:blip r:embed="rId2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705486" y="3785084"/>
              <a:ext cx="527330" cy="909235"/>
              <a:chOff x="5705486" y="3785084"/>
              <a:chExt cx="527330" cy="909235"/>
            </a:xfrm>
          </p:grpSpPr>
          <p:sp>
            <p:nvSpPr>
              <p:cNvPr id="15657" name="object 76"/>
              <p:cNvSpPr>
                <a:spLocks noChangeArrowheads="1"/>
              </p:cNvSpPr>
              <p:nvPr/>
            </p:nvSpPr>
            <p:spPr bwMode="auto">
              <a:xfrm>
                <a:off x="5789751" y="3785084"/>
                <a:ext cx="443065" cy="448502"/>
              </a:xfrm>
              <a:prstGeom prst="rect">
                <a:avLst/>
              </a:prstGeom>
              <a:blipFill dpi="0" rotWithShape="0">
                <a:blip r:embed="rId3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58" name="object 77"/>
              <p:cNvSpPr>
                <a:spLocks noChangeArrowheads="1"/>
              </p:cNvSpPr>
              <p:nvPr/>
            </p:nvSpPr>
            <p:spPr bwMode="auto">
              <a:xfrm>
                <a:off x="5706846" y="4402113"/>
                <a:ext cx="183478" cy="123678"/>
              </a:xfrm>
              <a:prstGeom prst="rect">
                <a:avLst/>
              </a:prstGeom>
              <a:blipFill dpi="0" rotWithShape="0">
                <a:blip r:embed="rId3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59" name="object 78"/>
              <p:cNvSpPr>
                <a:spLocks noChangeArrowheads="1"/>
              </p:cNvSpPr>
              <p:nvPr/>
            </p:nvSpPr>
            <p:spPr bwMode="auto">
              <a:xfrm>
                <a:off x="5706846" y="4402113"/>
                <a:ext cx="266383" cy="123678"/>
              </a:xfrm>
              <a:prstGeom prst="rect">
                <a:avLst/>
              </a:prstGeom>
              <a:blipFill dpi="0" rotWithShape="0">
                <a:blip r:embed="rId3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60" name="object 79"/>
              <p:cNvSpPr>
                <a:spLocks noChangeArrowheads="1"/>
              </p:cNvSpPr>
              <p:nvPr/>
            </p:nvSpPr>
            <p:spPr bwMode="auto">
              <a:xfrm>
                <a:off x="5994975" y="4403473"/>
                <a:ext cx="61159" cy="119600"/>
              </a:xfrm>
              <a:prstGeom prst="rect">
                <a:avLst/>
              </a:prstGeom>
              <a:blipFill dpi="0" rotWithShape="0">
                <a:blip r:embed="rId3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61" name="object 80"/>
              <p:cNvSpPr>
                <a:spLocks noChangeArrowheads="1"/>
              </p:cNvSpPr>
              <p:nvPr/>
            </p:nvSpPr>
            <p:spPr bwMode="auto">
              <a:xfrm>
                <a:off x="6080597" y="4403473"/>
                <a:ext cx="61160" cy="119600"/>
              </a:xfrm>
              <a:prstGeom prst="rect">
                <a:avLst/>
              </a:prstGeom>
              <a:blipFill dpi="0" rotWithShape="0">
                <a:blip r:embed="rId3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62" name="object 81"/>
              <p:cNvSpPr>
                <a:spLocks noChangeArrowheads="1"/>
              </p:cNvSpPr>
              <p:nvPr/>
            </p:nvSpPr>
            <p:spPr bwMode="auto">
              <a:xfrm>
                <a:off x="6164861" y="4403473"/>
                <a:ext cx="66596" cy="119600"/>
              </a:xfrm>
              <a:prstGeom prst="rect">
                <a:avLst/>
              </a:prstGeom>
              <a:blipFill dpi="0" rotWithShape="0">
                <a:blip r:embed="rId3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63" name="object 82"/>
              <p:cNvSpPr>
                <a:spLocks noChangeArrowheads="1"/>
              </p:cNvSpPr>
              <p:nvPr/>
            </p:nvSpPr>
            <p:spPr bwMode="auto">
              <a:xfrm>
                <a:off x="5705486" y="4570641"/>
                <a:ext cx="164451" cy="123678"/>
              </a:xfrm>
              <a:prstGeom prst="rect">
                <a:avLst/>
              </a:prstGeom>
              <a:blipFill dpi="0" rotWithShape="0">
                <a:blip r:embed="rId3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64" name="object 83"/>
              <p:cNvSpPr>
                <a:spLocks noChangeArrowheads="1"/>
              </p:cNvSpPr>
              <p:nvPr/>
            </p:nvSpPr>
            <p:spPr bwMode="auto">
              <a:xfrm>
                <a:off x="5893042" y="4572001"/>
                <a:ext cx="168528" cy="119600"/>
              </a:xfrm>
              <a:prstGeom prst="rect">
                <a:avLst/>
              </a:prstGeom>
              <a:blipFill dpi="0" rotWithShape="0">
                <a:blip r:embed="rId4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65" name="object 84"/>
              <p:cNvSpPr>
                <a:spLocks noChangeArrowheads="1"/>
              </p:cNvSpPr>
              <p:nvPr/>
            </p:nvSpPr>
            <p:spPr bwMode="auto">
              <a:xfrm>
                <a:off x="5990896" y="4572001"/>
                <a:ext cx="152219" cy="119600"/>
              </a:xfrm>
              <a:prstGeom prst="rect">
                <a:avLst/>
              </a:prstGeom>
              <a:blipFill dpi="0" rotWithShape="0">
                <a:blip r:embed="rId4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66" name="object 85"/>
              <p:cNvSpPr>
                <a:spLocks noChangeArrowheads="1"/>
              </p:cNvSpPr>
              <p:nvPr/>
            </p:nvSpPr>
            <p:spPr bwMode="auto">
              <a:xfrm>
                <a:off x="6166221" y="4572001"/>
                <a:ext cx="66595" cy="119600"/>
              </a:xfrm>
              <a:prstGeom prst="rect">
                <a:avLst/>
              </a:prstGeom>
              <a:blipFill dpi="0" rotWithShape="0">
                <a:blip r:embed="rId3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500853" y="3933225"/>
              <a:ext cx="651007" cy="727117"/>
              <a:chOff x="7500853" y="3933225"/>
              <a:chExt cx="651007" cy="727117"/>
            </a:xfrm>
          </p:grpSpPr>
          <p:sp>
            <p:nvSpPr>
              <p:cNvPr id="15667" name="object 86"/>
              <p:cNvSpPr>
                <a:spLocks noChangeArrowheads="1"/>
              </p:cNvSpPr>
              <p:nvPr/>
            </p:nvSpPr>
            <p:spPr bwMode="auto">
              <a:xfrm>
                <a:off x="7605503" y="3933225"/>
                <a:ext cx="546357" cy="358801"/>
              </a:xfrm>
              <a:prstGeom prst="rect">
                <a:avLst/>
              </a:prstGeom>
              <a:blipFill dpi="0" rotWithShape="0">
                <a:blip r:embed="rId4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68" name="object 87"/>
              <p:cNvSpPr>
                <a:spLocks noChangeArrowheads="1"/>
              </p:cNvSpPr>
              <p:nvPr/>
            </p:nvSpPr>
            <p:spPr bwMode="auto">
              <a:xfrm>
                <a:off x="7502212" y="4426577"/>
                <a:ext cx="225610" cy="99214"/>
              </a:xfrm>
              <a:prstGeom prst="rect">
                <a:avLst/>
              </a:prstGeom>
              <a:blipFill dpi="0" rotWithShape="0">
                <a:blip r:embed="rId4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69" name="object 88"/>
              <p:cNvSpPr>
                <a:spLocks noChangeArrowheads="1"/>
              </p:cNvSpPr>
              <p:nvPr/>
            </p:nvSpPr>
            <p:spPr bwMode="auto">
              <a:xfrm>
                <a:off x="7617736" y="4427937"/>
                <a:ext cx="213378" cy="95137"/>
              </a:xfrm>
              <a:prstGeom prst="rect">
                <a:avLst/>
              </a:prstGeom>
              <a:blipFill dpi="0" rotWithShape="0">
                <a:blip r:embed="rId4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70" name="object 89"/>
              <p:cNvSpPr>
                <a:spLocks noChangeArrowheads="1"/>
              </p:cNvSpPr>
              <p:nvPr/>
            </p:nvSpPr>
            <p:spPr bwMode="auto">
              <a:xfrm>
                <a:off x="7859655" y="4427937"/>
                <a:ext cx="76109" cy="95137"/>
              </a:xfrm>
              <a:prstGeom prst="rect">
                <a:avLst/>
              </a:prstGeom>
              <a:blipFill dpi="0" rotWithShape="0">
                <a:blip r:embed="rId4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71" name="object 90"/>
              <p:cNvSpPr>
                <a:spLocks noChangeArrowheads="1"/>
              </p:cNvSpPr>
              <p:nvPr/>
            </p:nvSpPr>
            <p:spPr bwMode="auto">
              <a:xfrm>
                <a:off x="7962946" y="4427937"/>
                <a:ext cx="76109" cy="95137"/>
              </a:xfrm>
              <a:prstGeom prst="rect">
                <a:avLst/>
              </a:prstGeom>
              <a:blipFill dpi="0" rotWithShape="0">
                <a:blip r:embed="rId4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72" name="object 91"/>
              <p:cNvSpPr>
                <a:spLocks noChangeArrowheads="1"/>
              </p:cNvSpPr>
              <p:nvPr/>
            </p:nvSpPr>
            <p:spPr bwMode="auto">
              <a:xfrm>
                <a:off x="8067596" y="4427937"/>
                <a:ext cx="81546" cy="95137"/>
              </a:xfrm>
              <a:prstGeom prst="rect">
                <a:avLst/>
              </a:prstGeom>
              <a:blipFill dpi="0" rotWithShape="0">
                <a:blip r:embed="rId4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73" name="object 92"/>
              <p:cNvSpPr>
                <a:spLocks noChangeArrowheads="1"/>
              </p:cNvSpPr>
              <p:nvPr/>
            </p:nvSpPr>
            <p:spPr bwMode="auto">
              <a:xfrm>
                <a:off x="7500853" y="4561128"/>
                <a:ext cx="103291" cy="99214"/>
              </a:xfrm>
              <a:prstGeom prst="rect">
                <a:avLst/>
              </a:prstGeom>
              <a:blipFill dpi="0" rotWithShape="0">
                <a:blip r:embed="rId4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74" name="object 93"/>
              <p:cNvSpPr>
                <a:spLocks noChangeArrowheads="1"/>
              </p:cNvSpPr>
              <p:nvPr/>
            </p:nvSpPr>
            <p:spPr bwMode="auto">
              <a:xfrm>
                <a:off x="7628608" y="4563846"/>
                <a:ext cx="76109" cy="95137"/>
              </a:xfrm>
              <a:prstGeom prst="rect">
                <a:avLst/>
              </a:prstGeom>
              <a:blipFill dpi="0" rotWithShape="0">
                <a:blip r:embed="rId4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75" name="object 94"/>
              <p:cNvSpPr>
                <a:spLocks noChangeArrowheads="1"/>
              </p:cNvSpPr>
              <p:nvPr/>
            </p:nvSpPr>
            <p:spPr bwMode="auto">
              <a:xfrm>
                <a:off x="7733258" y="4563846"/>
                <a:ext cx="95137" cy="95137"/>
              </a:xfrm>
              <a:prstGeom prst="rect">
                <a:avLst/>
              </a:prstGeom>
              <a:blipFill dpi="0" rotWithShape="0">
                <a:blip r:embed="rId4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76" name="object 95"/>
              <p:cNvSpPr>
                <a:spLocks noChangeArrowheads="1"/>
              </p:cNvSpPr>
              <p:nvPr/>
            </p:nvSpPr>
            <p:spPr bwMode="auto">
              <a:xfrm>
                <a:off x="7852858" y="4563846"/>
                <a:ext cx="88342" cy="95137"/>
              </a:xfrm>
              <a:prstGeom prst="rect">
                <a:avLst/>
              </a:prstGeom>
              <a:blipFill dpi="0" rotWithShape="0">
                <a:blip r:embed="rId4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77" name="object 96"/>
              <p:cNvSpPr>
                <a:spLocks noChangeArrowheads="1"/>
              </p:cNvSpPr>
              <p:nvPr/>
            </p:nvSpPr>
            <p:spPr bwMode="auto">
              <a:xfrm>
                <a:off x="7965664" y="4563846"/>
                <a:ext cx="76109" cy="95137"/>
              </a:xfrm>
              <a:prstGeom prst="rect">
                <a:avLst/>
              </a:prstGeom>
              <a:blipFill dpi="0" rotWithShape="0">
                <a:blip r:embed="rId4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78" name="object 97"/>
              <p:cNvSpPr>
                <a:spLocks noChangeArrowheads="1"/>
              </p:cNvSpPr>
              <p:nvPr/>
            </p:nvSpPr>
            <p:spPr bwMode="auto">
              <a:xfrm>
                <a:off x="8070314" y="4563846"/>
                <a:ext cx="81546" cy="95137"/>
              </a:xfrm>
              <a:prstGeom prst="rect">
                <a:avLst/>
              </a:prstGeom>
              <a:blipFill dpi="0" rotWithShape="0">
                <a:blip r:embed="rId4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853039" y="5100688"/>
              <a:ext cx="648288" cy="902441"/>
              <a:chOff x="3853039" y="5100688"/>
              <a:chExt cx="648288" cy="902441"/>
            </a:xfrm>
          </p:grpSpPr>
          <p:sp>
            <p:nvSpPr>
              <p:cNvPr id="15679" name="object 98"/>
              <p:cNvSpPr>
                <a:spLocks noChangeArrowheads="1"/>
              </p:cNvSpPr>
              <p:nvPr/>
            </p:nvSpPr>
            <p:spPr bwMode="auto">
              <a:xfrm>
                <a:off x="3957689" y="5100688"/>
                <a:ext cx="542280" cy="445784"/>
              </a:xfrm>
              <a:prstGeom prst="rect">
                <a:avLst/>
              </a:prstGeom>
              <a:blipFill dpi="0" rotWithShape="0">
                <a:blip r:embed="rId5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80" name="object 99"/>
              <p:cNvSpPr>
                <a:spLocks noChangeArrowheads="1"/>
              </p:cNvSpPr>
              <p:nvPr/>
            </p:nvSpPr>
            <p:spPr bwMode="auto">
              <a:xfrm>
                <a:off x="3855757" y="5713642"/>
                <a:ext cx="224250" cy="122319"/>
              </a:xfrm>
              <a:prstGeom prst="rect">
                <a:avLst/>
              </a:prstGeom>
              <a:blipFill dpi="0" rotWithShape="0">
                <a:blip r:embed="rId5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81" name="object 100"/>
              <p:cNvSpPr>
                <a:spLocks noChangeArrowheads="1"/>
              </p:cNvSpPr>
              <p:nvPr/>
            </p:nvSpPr>
            <p:spPr bwMode="auto">
              <a:xfrm>
                <a:off x="3969921" y="5715000"/>
                <a:ext cx="212019" cy="118242"/>
              </a:xfrm>
              <a:prstGeom prst="rect">
                <a:avLst/>
              </a:prstGeom>
              <a:blipFill dpi="0" rotWithShape="0">
                <a:blip r:embed="rId5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82" name="object 101"/>
              <p:cNvSpPr>
                <a:spLocks noChangeArrowheads="1"/>
              </p:cNvSpPr>
              <p:nvPr/>
            </p:nvSpPr>
            <p:spPr bwMode="auto">
              <a:xfrm>
                <a:off x="4209122" y="5715000"/>
                <a:ext cx="74750" cy="118242"/>
              </a:xfrm>
              <a:prstGeom prst="rect">
                <a:avLst/>
              </a:prstGeom>
              <a:blipFill dpi="0" rotWithShape="0">
                <a:blip r:embed="rId5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83" name="object 102"/>
              <p:cNvSpPr>
                <a:spLocks noChangeArrowheads="1"/>
              </p:cNvSpPr>
              <p:nvPr/>
            </p:nvSpPr>
            <p:spPr bwMode="auto">
              <a:xfrm>
                <a:off x="4313772" y="5715000"/>
                <a:ext cx="74751" cy="118242"/>
              </a:xfrm>
              <a:prstGeom prst="rect">
                <a:avLst/>
              </a:prstGeom>
              <a:blipFill dpi="0" rotWithShape="0">
                <a:blip r:embed="rId5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84" name="object 103"/>
              <p:cNvSpPr>
                <a:spLocks noChangeArrowheads="1"/>
              </p:cNvSpPr>
              <p:nvPr/>
            </p:nvSpPr>
            <p:spPr bwMode="auto">
              <a:xfrm>
                <a:off x="4417063" y="5715000"/>
                <a:ext cx="81546" cy="118242"/>
              </a:xfrm>
              <a:prstGeom prst="rect">
                <a:avLst/>
              </a:prstGeom>
              <a:blipFill dpi="0" rotWithShape="0">
                <a:blip r:embed="rId5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85" name="object 104"/>
              <p:cNvSpPr>
                <a:spLocks noChangeArrowheads="1"/>
              </p:cNvSpPr>
              <p:nvPr/>
            </p:nvSpPr>
            <p:spPr bwMode="auto">
              <a:xfrm>
                <a:off x="3853039" y="5880810"/>
                <a:ext cx="103291" cy="122319"/>
              </a:xfrm>
              <a:prstGeom prst="rect">
                <a:avLst/>
              </a:prstGeom>
              <a:blipFill dpi="0" rotWithShape="0">
                <a:blip r:embed="rId5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86" name="object 105"/>
              <p:cNvSpPr>
                <a:spLocks noChangeArrowheads="1"/>
              </p:cNvSpPr>
              <p:nvPr/>
            </p:nvSpPr>
            <p:spPr bwMode="auto">
              <a:xfrm>
                <a:off x="3980793" y="5882169"/>
                <a:ext cx="74750" cy="118241"/>
              </a:xfrm>
              <a:prstGeom prst="rect">
                <a:avLst/>
              </a:prstGeom>
              <a:blipFill dpi="0" rotWithShape="0">
                <a:blip r:embed="rId5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87" name="object 106"/>
              <p:cNvSpPr>
                <a:spLocks noChangeArrowheads="1"/>
              </p:cNvSpPr>
              <p:nvPr/>
            </p:nvSpPr>
            <p:spPr bwMode="auto">
              <a:xfrm>
                <a:off x="4084085" y="5882169"/>
                <a:ext cx="95137" cy="118241"/>
              </a:xfrm>
              <a:prstGeom prst="rect">
                <a:avLst/>
              </a:prstGeom>
              <a:blipFill dpi="0" rotWithShape="0">
                <a:blip r:embed="rId5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88" name="object 107"/>
              <p:cNvSpPr>
                <a:spLocks noChangeArrowheads="1"/>
              </p:cNvSpPr>
              <p:nvPr/>
            </p:nvSpPr>
            <p:spPr bwMode="auto">
              <a:xfrm>
                <a:off x="4203686" y="5882169"/>
                <a:ext cx="88341" cy="118241"/>
              </a:xfrm>
              <a:prstGeom prst="rect">
                <a:avLst/>
              </a:prstGeom>
              <a:blipFill dpi="0" rotWithShape="0">
                <a:blip r:embed="rId5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89" name="object 108"/>
              <p:cNvSpPr>
                <a:spLocks noChangeArrowheads="1"/>
              </p:cNvSpPr>
              <p:nvPr/>
            </p:nvSpPr>
            <p:spPr bwMode="auto">
              <a:xfrm>
                <a:off x="4315131" y="5882169"/>
                <a:ext cx="74750" cy="118241"/>
              </a:xfrm>
              <a:prstGeom prst="rect">
                <a:avLst/>
              </a:prstGeom>
              <a:blipFill dpi="0" rotWithShape="0">
                <a:blip r:embed="rId5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90" name="object 109"/>
              <p:cNvSpPr>
                <a:spLocks noChangeArrowheads="1"/>
              </p:cNvSpPr>
              <p:nvPr/>
            </p:nvSpPr>
            <p:spPr bwMode="auto">
              <a:xfrm>
                <a:off x="4419781" y="5882169"/>
                <a:ext cx="81546" cy="118241"/>
              </a:xfrm>
              <a:prstGeom prst="rect">
                <a:avLst/>
              </a:prstGeom>
              <a:blipFill dpi="0" rotWithShape="0">
                <a:blip r:embed="rId5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645686" y="5100688"/>
              <a:ext cx="646930" cy="902441"/>
              <a:chOff x="5645686" y="5100688"/>
              <a:chExt cx="646930" cy="902441"/>
            </a:xfrm>
          </p:grpSpPr>
          <p:sp>
            <p:nvSpPr>
              <p:cNvPr id="15691" name="object 110"/>
              <p:cNvSpPr>
                <a:spLocks noChangeArrowheads="1"/>
              </p:cNvSpPr>
              <p:nvPr/>
            </p:nvSpPr>
            <p:spPr bwMode="auto">
              <a:xfrm>
                <a:off x="5748978" y="5100688"/>
                <a:ext cx="542280" cy="445784"/>
              </a:xfrm>
              <a:prstGeom prst="rect">
                <a:avLst/>
              </a:prstGeom>
              <a:blipFill dpi="0" rotWithShape="0">
                <a:blip r:embed="rId5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92" name="object 111"/>
              <p:cNvSpPr>
                <a:spLocks noChangeArrowheads="1"/>
              </p:cNvSpPr>
              <p:nvPr/>
            </p:nvSpPr>
            <p:spPr bwMode="auto">
              <a:xfrm>
                <a:off x="5647046" y="5713642"/>
                <a:ext cx="224250" cy="122319"/>
              </a:xfrm>
              <a:prstGeom prst="rect">
                <a:avLst/>
              </a:prstGeom>
              <a:blipFill dpi="0" rotWithShape="0">
                <a:blip r:embed="rId5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93" name="object 112"/>
              <p:cNvSpPr>
                <a:spLocks noChangeArrowheads="1"/>
              </p:cNvSpPr>
              <p:nvPr/>
            </p:nvSpPr>
            <p:spPr bwMode="auto">
              <a:xfrm>
                <a:off x="5762568" y="5715000"/>
                <a:ext cx="212019" cy="118242"/>
              </a:xfrm>
              <a:prstGeom prst="rect">
                <a:avLst/>
              </a:prstGeom>
              <a:blipFill dpi="0" rotWithShape="0">
                <a:blip r:embed="rId6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94" name="object 113"/>
              <p:cNvSpPr>
                <a:spLocks noChangeArrowheads="1"/>
              </p:cNvSpPr>
              <p:nvPr/>
            </p:nvSpPr>
            <p:spPr bwMode="auto">
              <a:xfrm>
                <a:off x="6001770" y="5715000"/>
                <a:ext cx="74751" cy="118242"/>
              </a:xfrm>
              <a:prstGeom prst="rect">
                <a:avLst/>
              </a:prstGeom>
              <a:blipFill dpi="0" rotWithShape="0">
                <a:blip r:embed="rId6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95" name="object 114"/>
              <p:cNvSpPr>
                <a:spLocks noChangeArrowheads="1"/>
              </p:cNvSpPr>
              <p:nvPr/>
            </p:nvSpPr>
            <p:spPr bwMode="auto">
              <a:xfrm>
                <a:off x="6105061" y="5715000"/>
                <a:ext cx="74751" cy="118242"/>
              </a:xfrm>
              <a:prstGeom prst="rect">
                <a:avLst/>
              </a:prstGeom>
              <a:blipFill dpi="0" rotWithShape="0">
                <a:blip r:embed="rId6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96" name="object 115"/>
              <p:cNvSpPr>
                <a:spLocks noChangeArrowheads="1"/>
              </p:cNvSpPr>
              <p:nvPr/>
            </p:nvSpPr>
            <p:spPr bwMode="auto">
              <a:xfrm>
                <a:off x="6208352" y="5715000"/>
                <a:ext cx="81546" cy="118242"/>
              </a:xfrm>
              <a:prstGeom prst="rect">
                <a:avLst/>
              </a:prstGeom>
              <a:blipFill dpi="0" rotWithShape="0">
                <a:blip r:embed="rId6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97" name="object 116"/>
              <p:cNvSpPr>
                <a:spLocks noChangeArrowheads="1"/>
              </p:cNvSpPr>
              <p:nvPr/>
            </p:nvSpPr>
            <p:spPr bwMode="auto">
              <a:xfrm>
                <a:off x="5645686" y="5880810"/>
                <a:ext cx="103291" cy="122319"/>
              </a:xfrm>
              <a:prstGeom prst="rect">
                <a:avLst/>
              </a:prstGeom>
              <a:blipFill dpi="0" rotWithShape="0">
                <a:blip r:embed="rId6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98" name="object 117"/>
              <p:cNvSpPr>
                <a:spLocks noChangeArrowheads="1"/>
              </p:cNvSpPr>
              <p:nvPr/>
            </p:nvSpPr>
            <p:spPr bwMode="auto">
              <a:xfrm>
                <a:off x="5772082" y="5882169"/>
                <a:ext cx="74750" cy="118241"/>
              </a:xfrm>
              <a:prstGeom prst="rect">
                <a:avLst/>
              </a:prstGeom>
              <a:blipFill dpi="0" rotWithShape="0">
                <a:blip r:embed="rId6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699" name="object 118"/>
              <p:cNvSpPr>
                <a:spLocks noChangeArrowheads="1"/>
              </p:cNvSpPr>
              <p:nvPr/>
            </p:nvSpPr>
            <p:spPr bwMode="auto">
              <a:xfrm>
                <a:off x="5876733" y="5882169"/>
                <a:ext cx="95137" cy="118241"/>
              </a:xfrm>
              <a:prstGeom prst="rect">
                <a:avLst/>
              </a:prstGeom>
              <a:blipFill dpi="0" rotWithShape="0">
                <a:blip r:embed="rId6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00" name="object 119"/>
              <p:cNvSpPr>
                <a:spLocks noChangeArrowheads="1"/>
              </p:cNvSpPr>
              <p:nvPr/>
            </p:nvSpPr>
            <p:spPr bwMode="auto">
              <a:xfrm>
                <a:off x="5994975" y="5882169"/>
                <a:ext cx="88341" cy="118241"/>
              </a:xfrm>
              <a:prstGeom prst="rect">
                <a:avLst/>
              </a:prstGeom>
              <a:blipFill dpi="0" rotWithShape="0">
                <a:blip r:embed="rId6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01" name="object 120"/>
              <p:cNvSpPr>
                <a:spLocks noChangeArrowheads="1"/>
              </p:cNvSpPr>
              <p:nvPr/>
            </p:nvSpPr>
            <p:spPr bwMode="auto">
              <a:xfrm>
                <a:off x="6107779" y="5882169"/>
                <a:ext cx="74751" cy="118241"/>
              </a:xfrm>
              <a:prstGeom prst="rect">
                <a:avLst/>
              </a:prstGeom>
              <a:blipFill dpi="0" rotWithShape="0">
                <a:blip r:embed="rId6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02" name="object 121"/>
              <p:cNvSpPr>
                <a:spLocks noChangeArrowheads="1"/>
              </p:cNvSpPr>
              <p:nvPr/>
            </p:nvSpPr>
            <p:spPr bwMode="auto">
              <a:xfrm>
                <a:off x="6211070" y="5882169"/>
                <a:ext cx="81546" cy="118241"/>
              </a:xfrm>
              <a:prstGeom prst="rect">
                <a:avLst/>
              </a:prstGeom>
              <a:blipFill dpi="0" rotWithShape="0">
                <a:blip r:embed="rId6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502212" y="5068070"/>
              <a:ext cx="648289" cy="902441"/>
              <a:chOff x="7502212" y="5068070"/>
              <a:chExt cx="648289" cy="902441"/>
            </a:xfrm>
          </p:grpSpPr>
          <p:sp>
            <p:nvSpPr>
              <p:cNvPr id="15703" name="object 122"/>
              <p:cNvSpPr>
                <a:spLocks noChangeArrowheads="1"/>
              </p:cNvSpPr>
              <p:nvPr/>
            </p:nvSpPr>
            <p:spPr bwMode="auto">
              <a:xfrm>
                <a:off x="7606862" y="5068070"/>
                <a:ext cx="542279" cy="445784"/>
              </a:xfrm>
              <a:prstGeom prst="rect">
                <a:avLst/>
              </a:prstGeom>
              <a:blipFill dpi="0" rotWithShape="0">
                <a:blip r:embed="rId6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04" name="object 123"/>
              <p:cNvSpPr>
                <a:spLocks noChangeArrowheads="1"/>
              </p:cNvSpPr>
              <p:nvPr/>
            </p:nvSpPr>
            <p:spPr bwMode="auto">
              <a:xfrm>
                <a:off x="7504930" y="5679664"/>
                <a:ext cx="224251" cy="122319"/>
              </a:xfrm>
              <a:prstGeom prst="rect">
                <a:avLst/>
              </a:prstGeom>
              <a:blipFill dpi="0" rotWithShape="0">
                <a:blip r:embed="rId5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05" name="object 124"/>
              <p:cNvSpPr>
                <a:spLocks noChangeArrowheads="1"/>
              </p:cNvSpPr>
              <p:nvPr/>
            </p:nvSpPr>
            <p:spPr bwMode="auto">
              <a:xfrm>
                <a:off x="7619094" y="5682382"/>
                <a:ext cx="212019" cy="118242"/>
              </a:xfrm>
              <a:prstGeom prst="rect">
                <a:avLst/>
              </a:prstGeom>
              <a:blipFill dpi="0" rotWithShape="0">
                <a:blip r:embed="rId6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06" name="object 125"/>
              <p:cNvSpPr>
                <a:spLocks noChangeArrowheads="1"/>
              </p:cNvSpPr>
              <p:nvPr/>
            </p:nvSpPr>
            <p:spPr bwMode="auto">
              <a:xfrm>
                <a:off x="7858295" y="5682382"/>
                <a:ext cx="74751" cy="118242"/>
              </a:xfrm>
              <a:prstGeom prst="rect">
                <a:avLst/>
              </a:prstGeom>
              <a:blipFill dpi="0" rotWithShape="0">
                <a:blip r:embed="rId6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07" name="object 126"/>
              <p:cNvSpPr>
                <a:spLocks noChangeArrowheads="1"/>
              </p:cNvSpPr>
              <p:nvPr/>
            </p:nvSpPr>
            <p:spPr bwMode="auto">
              <a:xfrm>
                <a:off x="7962946" y="5682382"/>
                <a:ext cx="74750" cy="118242"/>
              </a:xfrm>
              <a:prstGeom prst="rect">
                <a:avLst/>
              </a:prstGeom>
              <a:blipFill dpi="0" rotWithShape="0">
                <a:blip r:embed="rId6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08" name="object 127"/>
              <p:cNvSpPr>
                <a:spLocks noChangeArrowheads="1"/>
              </p:cNvSpPr>
              <p:nvPr/>
            </p:nvSpPr>
            <p:spPr bwMode="auto">
              <a:xfrm>
                <a:off x="8066237" y="5682382"/>
                <a:ext cx="81546" cy="118242"/>
              </a:xfrm>
              <a:prstGeom prst="rect">
                <a:avLst/>
              </a:prstGeom>
              <a:blipFill dpi="0" rotWithShape="0">
                <a:blip r:embed="rId6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09" name="object 128"/>
              <p:cNvSpPr>
                <a:spLocks noChangeArrowheads="1"/>
              </p:cNvSpPr>
              <p:nvPr/>
            </p:nvSpPr>
            <p:spPr bwMode="auto">
              <a:xfrm>
                <a:off x="7502212" y="5848192"/>
                <a:ext cx="103291" cy="122319"/>
              </a:xfrm>
              <a:prstGeom prst="rect">
                <a:avLst/>
              </a:prstGeom>
              <a:blipFill dpi="0" rotWithShape="0">
                <a:blip r:embed="rId5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10" name="object 129"/>
              <p:cNvSpPr>
                <a:spLocks noChangeArrowheads="1"/>
              </p:cNvSpPr>
              <p:nvPr/>
            </p:nvSpPr>
            <p:spPr bwMode="auto">
              <a:xfrm>
                <a:off x="7629967" y="5849551"/>
                <a:ext cx="74751" cy="118241"/>
              </a:xfrm>
              <a:prstGeom prst="rect">
                <a:avLst/>
              </a:prstGeom>
              <a:blipFill dpi="0" rotWithShape="0">
                <a:blip r:embed="rId5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11" name="object 130"/>
              <p:cNvSpPr>
                <a:spLocks noChangeArrowheads="1"/>
              </p:cNvSpPr>
              <p:nvPr/>
            </p:nvSpPr>
            <p:spPr bwMode="auto">
              <a:xfrm>
                <a:off x="7733258" y="5849551"/>
                <a:ext cx="95137" cy="118241"/>
              </a:xfrm>
              <a:prstGeom prst="rect">
                <a:avLst/>
              </a:prstGeom>
              <a:blipFill dpi="0" rotWithShape="0">
                <a:blip r:embed="rId5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12" name="object 131"/>
              <p:cNvSpPr>
                <a:spLocks noChangeArrowheads="1"/>
              </p:cNvSpPr>
              <p:nvPr/>
            </p:nvSpPr>
            <p:spPr bwMode="auto">
              <a:xfrm>
                <a:off x="7852858" y="5849551"/>
                <a:ext cx="88342" cy="118241"/>
              </a:xfrm>
              <a:prstGeom prst="rect">
                <a:avLst/>
              </a:prstGeom>
              <a:blipFill dpi="0" rotWithShape="0">
                <a:blip r:embed="rId5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13" name="object 132"/>
              <p:cNvSpPr>
                <a:spLocks noChangeArrowheads="1"/>
              </p:cNvSpPr>
              <p:nvPr/>
            </p:nvSpPr>
            <p:spPr bwMode="auto">
              <a:xfrm>
                <a:off x="7964305" y="5849551"/>
                <a:ext cx="74751" cy="118241"/>
              </a:xfrm>
              <a:prstGeom prst="rect">
                <a:avLst/>
              </a:prstGeom>
              <a:blipFill dpi="0" rotWithShape="0">
                <a:blip r:embed="rId5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5714" name="object 133"/>
              <p:cNvSpPr>
                <a:spLocks noChangeArrowheads="1"/>
              </p:cNvSpPr>
              <p:nvPr/>
            </p:nvSpPr>
            <p:spPr bwMode="auto">
              <a:xfrm>
                <a:off x="8068955" y="5849551"/>
                <a:ext cx="81546" cy="118241"/>
              </a:xfrm>
              <a:prstGeom prst="rect">
                <a:avLst/>
              </a:prstGeom>
              <a:blipFill dpi="0" rotWithShape="0">
                <a:blip r:embed="rId5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</p:grpSp>
      <p:sp>
        <p:nvSpPr>
          <p:cNvPr id="15718" name="object 138"/>
          <p:cNvSpPr>
            <a:spLocks noChangeArrowheads="1"/>
          </p:cNvSpPr>
          <p:nvPr/>
        </p:nvSpPr>
        <p:spPr bwMode="auto">
          <a:xfrm>
            <a:off x="259258" y="3894064"/>
            <a:ext cx="2772557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Ne pas changer déformer le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logo.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Tout 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hangement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taille doit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se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faire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respectant les proportions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du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logo</a:t>
            </a:r>
            <a:endParaRPr lang="ru-RU" altLang="en-US" sz="1200" dirty="0">
              <a:latin typeface="Gill Sans MT" panose="020B05020201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719" name="object 139"/>
          <p:cNvSpPr>
            <a:spLocks noChangeArrowheads="1"/>
          </p:cNvSpPr>
          <p:nvPr/>
        </p:nvSpPr>
        <p:spPr bwMode="auto">
          <a:xfrm>
            <a:off x="259258" y="5023132"/>
            <a:ext cx="2754888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Ne pas changer la couleur de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la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marque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ou du texte du logo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sauf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cas présenté sur la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page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suivante</a:t>
            </a:r>
            <a:endParaRPr lang="ru-RU" altLang="en-US" sz="1200" dirty="0">
              <a:latin typeface="Gill Sans MT" panose="020B05020201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1453" y="1680249"/>
            <a:ext cx="2694971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Ne pas changer la position de l’avion par rapport au texte dans le logo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6270" y="2936460"/>
            <a:ext cx="2789674" cy="277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Ne pas changer la police du texte du logo</a:t>
            </a:r>
            <a:endParaRPr lang="en-US" sz="1200" dirty="0">
              <a:latin typeface="Gill Sans MT" panose="020B05020201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Espace réservé du texte 2"/>
          <p:cNvSpPr txBox="1">
            <a:spLocks/>
          </p:cNvSpPr>
          <p:nvPr/>
        </p:nvSpPr>
        <p:spPr>
          <a:xfrm>
            <a:off x="279400" y="203200"/>
            <a:ext cx="8547100" cy="44796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7030A0"/>
                </a:solidFill>
                <a:latin typeface="+mn-lt"/>
              </a:rPr>
              <a:t>NAISSANCE D'UN PRODUIT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154" name="Espace réservé du texte 2"/>
          <p:cNvSpPr txBox="1">
            <a:spLocks/>
          </p:cNvSpPr>
          <p:nvPr/>
        </p:nvSpPr>
        <p:spPr bwMode="auto">
          <a:xfrm>
            <a:off x="279400" y="644236"/>
            <a:ext cx="8547100" cy="4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Développement de la charte graphique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55" name="Espace réservé du texte 2"/>
          <p:cNvSpPr txBox="1">
            <a:spLocks/>
          </p:cNvSpPr>
          <p:nvPr/>
        </p:nvSpPr>
        <p:spPr bwMode="auto">
          <a:xfrm>
            <a:off x="240628" y="1074005"/>
            <a:ext cx="8547100" cy="4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Format du logo</a:t>
            </a:r>
          </a:p>
          <a:p>
            <a:pPr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49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2" name="object 76"/>
          <p:cNvSpPr>
            <a:spLocks noChangeArrowheads="1"/>
          </p:cNvSpPr>
          <p:nvPr/>
        </p:nvSpPr>
        <p:spPr bwMode="auto">
          <a:xfrm>
            <a:off x="4900901" y="1746431"/>
            <a:ext cx="3859051" cy="118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Seule la police Proxima Nova (Light)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utilisée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nom de la marque.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Différentes versions de Proxima Nova (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Semi bold) peuvent aussi être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utilisée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design du site web, des brochures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et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toute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forme de correspondance.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66635" y="1611682"/>
            <a:ext cx="3344736" cy="1474620"/>
            <a:chOff x="379189" y="1107663"/>
            <a:chExt cx="3344736" cy="1474620"/>
          </a:xfrm>
        </p:grpSpPr>
        <p:sp>
          <p:nvSpPr>
            <p:cNvPr id="11425" name="object 58"/>
            <p:cNvSpPr>
              <a:spLocks noChangeArrowheads="1"/>
            </p:cNvSpPr>
            <p:nvPr/>
          </p:nvSpPr>
          <p:spPr bwMode="auto">
            <a:xfrm>
              <a:off x="391420" y="1122614"/>
              <a:ext cx="108728" cy="178041"/>
            </a:xfrm>
            <a:prstGeom prst="rect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26" name="object 59"/>
            <p:cNvSpPr>
              <a:spLocks noChangeArrowheads="1"/>
            </p:cNvSpPr>
            <p:nvPr/>
          </p:nvSpPr>
          <p:spPr bwMode="auto">
            <a:xfrm>
              <a:off x="536844" y="1121255"/>
              <a:ext cx="299001" cy="182119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27" name="object 60"/>
            <p:cNvSpPr>
              <a:spLocks noChangeArrowheads="1"/>
            </p:cNvSpPr>
            <p:nvPr/>
          </p:nvSpPr>
          <p:spPr bwMode="auto">
            <a:xfrm>
              <a:off x="672754" y="1121255"/>
              <a:ext cx="312592" cy="182119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28" name="object 61"/>
            <p:cNvSpPr>
              <a:spLocks noChangeArrowheads="1"/>
            </p:cNvSpPr>
            <p:nvPr/>
          </p:nvSpPr>
          <p:spPr bwMode="auto">
            <a:xfrm>
              <a:off x="1017964" y="1123973"/>
              <a:ext cx="23104" cy="176683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29" name="object 62"/>
            <p:cNvSpPr>
              <a:spLocks noChangeArrowheads="1"/>
            </p:cNvSpPr>
            <p:nvPr/>
          </p:nvSpPr>
          <p:spPr bwMode="auto">
            <a:xfrm>
              <a:off x="1080483" y="1123973"/>
              <a:ext cx="180759" cy="176683"/>
            </a:xfrm>
            <a:prstGeom prst="rect">
              <a:avLst/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30" name="object 63"/>
            <p:cNvSpPr>
              <a:spLocks noChangeArrowheads="1"/>
            </p:cNvSpPr>
            <p:nvPr/>
          </p:nvSpPr>
          <p:spPr bwMode="auto">
            <a:xfrm>
              <a:off x="1285705" y="1123973"/>
              <a:ext cx="148142" cy="176683"/>
            </a:xfrm>
            <a:prstGeom prst="rect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31" name="object 64"/>
            <p:cNvSpPr>
              <a:spLocks noChangeArrowheads="1"/>
            </p:cNvSpPr>
            <p:nvPr/>
          </p:nvSpPr>
          <p:spPr bwMode="auto">
            <a:xfrm>
              <a:off x="1526266" y="1123973"/>
              <a:ext cx="133191" cy="176683"/>
            </a:xfrm>
            <a:prstGeom prst="rect">
              <a:avLst/>
            </a:prstGeom>
            <a:blipFill dpi="0" rotWithShape="0">
              <a:blip r:embed="rId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32" name="object 65"/>
            <p:cNvSpPr>
              <a:spLocks noChangeArrowheads="1"/>
            </p:cNvSpPr>
            <p:nvPr/>
          </p:nvSpPr>
          <p:spPr bwMode="auto">
            <a:xfrm>
              <a:off x="1693434" y="1121255"/>
              <a:ext cx="467529" cy="182119"/>
            </a:xfrm>
            <a:prstGeom prst="rect">
              <a:avLst/>
            </a:prstGeom>
            <a:blipFill dpi="0" rotWithShape="0">
              <a:blip r:embed="rId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33" name="object 66"/>
            <p:cNvSpPr>
              <a:spLocks noChangeArrowheads="1"/>
            </p:cNvSpPr>
            <p:nvPr/>
          </p:nvSpPr>
          <p:spPr bwMode="auto">
            <a:xfrm>
              <a:off x="2250664" y="1107663"/>
              <a:ext cx="53005" cy="213379"/>
            </a:xfrm>
            <a:prstGeom prst="rect">
              <a:avLst/>
            </a:prstGeom>
            <a:blipFill dpi="0" rotWithShape="0">
              <a:blip r:embed="rId10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34" name="object 67"/>
            <p:cNvSpPr>
              <a:spLocks noChangeArrowheads="1"/>
            </p:cNvSpPr>
            <p:nvPr/>
          </p:nvSpPr>
          <p:spPr bwMode="auto">
            <a:xfrm>
              <a:off x="2333569" y="1123973"/>
              <a:ext cx="97855" cy="176683"/>
            </a:xfrm>
            <a:prstGeom prst="rect">
              <a:avLst/>
            </a:prstGeom>
            <a:blipFill dpi="0" rotWithShape="0">
              <a:blip r:embed="rId11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35" name="object 68"/>
            <p:cNvSpPr>
              <a:spLocks noChangeArrowheads="1"/>
            </p:cNvSpPr>
            <p:nvPr/>
          </p:nvSpPr>
          <p:spPr bwMode="auto">
            <a:xfrm>
              <a:off x="2462683" y="1123973"/>
              <a:ext cx="23105" cy="176683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36" name="object 69"/>
            <p:cNvSpPr>
              <a:spLocks noChangeArrowheads="1"/>
            </p:cNvSpPr>
            <p:nvPr/>
          </p:nvSpPr>
          <p:spPr bwMode="auto">
            <a:xfrm>
              <a:off x="2519765" y="1122615"/>
              <a:ext cx="145424" cy="180759"/>
            </a:xfrm>
            <a:prstGeom prst="rect">
              <a:avLst/>
            </a:prstGeom>
            <a:blipFill dpi="0" rotWithShape="0">
              <a:blip r:embed="rId1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37" name="object 70"/>
            <p:cNvSpPr>
              <a:spLocks noChangeArrowheads="1"/>
            </p:cNvSpPr>
            <p:nvPr/>
          </p:nvSpPr>
          <p:spPr bwMode="auto">
            <a:xfrm>
              <a:off x="2705962" y="1123973"/>
              <a:ext cx="131832" cy="176683"/>
            </a:xfrm>
            <a:prstGeom prst="rect">
              <a:avLst/>
            </a:prstGeom>
            <a:blipFill dpi="0" rotWithShape="0">
              <a:blip r:embed="rId1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38" name="object 71"/>
            <p:cNvSpPr>
              <a:spLocks noChangeArrowheads="1"/>
            </p:cNvSpPr>
            <p:nvPr/>
          </p:nvSpPr>
          <p:spPr bwMode="auto">
            <a:xfrm>
              <a:off x="2862257" y="1107663"/>
              <a:ext cx="192992" cy="213379"/>
            </a:xfrm>
            <a:prstGeom prst="rect">
              <a:avLst/>
            </a:prstGeom>
            <a:blipFill dpi="0" rotWithShape="0">
              <a:blip r:embed="rId1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41" name="object 75"/>
            <p:cNvSpPr>
              <a:spLocks noChangeArrowheads="1"/>
            </p:cNvSpPr>
            <p:nvPr/>
          </p:nvSpPr>
          <p:spPr bwMode="auto">
            <a:xfrm>
              <a:off x="379189" y="1365892"/>
              <a:ext cx="3344736" cy="988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3403"/>
                </a:lnSpc>
              </a:pPr>
              <a:r>
                <a:rPr lang="ru-RU" altLang="en-US" sz="2911" dirty="0">
                  <a:solidFill>
                    <a:srgbClr val="303D47"/>
                  </a:solidFill>
                  <a:latin typeface="UPWNQG+ProximaNova-Light"/>
                  <a:ea typeface="UPWNQG+ProximaNova-Light"/>
                  <a:cs typeface="UPWNQG+ProximaNova-Light"/>
                </a:rPr>
                <a:t>CAREER CENTER</a:t>
              </a:r>
            </a:p>
          </p:txBody>
        </p:sp>
        <p:sp>
          <p:nvSpPr>
            <p:cNvPr id="11443" name="object 77"/>
            <p:cNvSpPr>
              <a:spLocks noChangeArrowheads="1"/>
            </p:cNvSpPr>
            <p:nvPr/>
          </p:nvSpPr>
          <p:spPr bwMode="auto">
            <a:xfrm>
              <a:off x="391420" y="1762749"/>
              <a:ext cx="3263191" cy="661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199"/>
                </a:lnSpc>
              </a:pPr>
              <a:r>
                <a:rPr lang="ru-RU" altLang="en-US" sz="1027" dirty="0">
                  <a:solidFill>
                    <a:srgbClr val="303D47"/>
                  </a:solidFill>
                  <a:latin typeface="UPWNQG+ProximaNova-Light"/>
                  <a:ea typeface="UPWNQG+ProximaNova-Light"/>
                  <a:cs typeface="UPWNQG+ProximaNova-Light"/>
                </a:rPr>
                <a:t>A B C D E F G H I J K L M N O P R S T U V W X Y Z</a:t>
              </a:r>
            </a:p>
            <a:p>
              <a:pPr>
                <a:lnSpc>
                  <a:spcPts val="1199"/>
                </a:lnSpc>
                <a:spcBef>
                  <a:spcPts val="21"/>
                </a:spcBef>
              </a:pPr>
              <a:r>
                <a:rPr lang="ru-RU" altLang="en-US" sz="1027" dirty="0">
                  <a:solidFill>
                    <a:srgbClr val="303D47"/>
                  </a:solidFill>
                  <a:latin typeface="UPWNQG+ProximaNova-Light"/>
                  <a:ea typeface="UPWNQG+ProximaNova-Light"/>
                  <a:cs typeface="UPWNQG+ProximaNova-Light"/>
                </a:rPr>
                <a:t>a b c d e f g h i j k l m n o p r s t u v w x y z</a:t>
              </a:r>
            </a:p>
            <a:p>
              <a:pPr>
                <a:lnSpc>
                  <a:spcPts val="1199"/>
                </a:lnSpc>
                <a:spcBef>
                  <a:spcPts val="64"/>
                </a:spcBef>
              </a:pPr>
              <a:r>
                <a:rPr lang="ru-RU" altLang="en-US" sz="1027" dirty="0">
                  <a:solidFill>
                    <a:srgbClr val="303D47"/>
                  </a:solidFill>
                  <a:latin typeface="UPWNQG+ProximaNova-Light"/>
                  <a:ea typeface="UPWNQG+ProximaNova-Light"/>
                  <a:cs typeface="UPWNQG+ProximaNova-Light"/>
                </a:rPr>
                <a:t>9 8 7 6 5 4 3 2 1 0!@$%&amp;*()</a:t>
              </a:r>
            </a:p>
          </p:txBody>
        </p:sp>
        <p:sp>
          <p:nvSpPr>
            <p:cNvPr id="11444" name="object 78"/>
            <p:cNvSpPr>
              <a:spLocks noChangeArrowheads="1"/>
            </p:cNvSpPr>
            <p:nvPr/>
          </p:nvSpPr>
          <p:spPr bwMode="auto">
            <a:xfrm>
              <a:off x="391420" y="2232995"/>
              <a:ext cx="1448797" cy="349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199"/>
                </a:lnSpc>
              </a:pPr>
              <a:r>
                <a:rPr lang="ru-RU" altLang="en-US" sz="1027">
                  <a:solidFill>
                    <a:srgbClr val="303D47"/>
                  </a:solidFill>
                  <a:latin typeface="UPWNQG+ProximaNova-Light"/>
                  <a:ea typeface="UPWNQG+ProximaNova-Light"/>
                  <a:cs typeface="UPWNQG+ProximaNova-Light"/>
                </a:rPr>
                <a:t>ALL CAPS, Kerning 20</a:t>
              </a:r>
            </a:p>
          </p:txBody>
        </p:sp>
      </p:grpSp>
      <p:sp>
        <p:nvSpPr>
          <p:cNvPr id="11446" name="object 80"/>
          <p:cNvSpPr>
            <a:spLocks noChangeArrowheads="1"/>
          </p:cNvSpPr>
          <p:nvPr/>
        </p:nvSpPr>
        <p:spPr bwMode="auto">
          <a:xfrm>
            <a:off x="4870517" y="4100907"/>
            <a:ext cx="3990320" cy="118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police du slogan en arabe doit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toujours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être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Nasser (Thin).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Différentes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versions de Nasser (Light,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Regular,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Bold) peuvent aussi être utilisée dans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le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du site web, des brochures et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toute</a:t>
            </a:r>
            <a:r>
              <a:rPr lang="fr-FR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forme </a:t>
            </a:r>
            <a:r>
              <a:rPr lang="ru-RU" altLang="en-US" sz="12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correspondance.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2406" y="3946904"/>
            <a:ext cx="3661405" cy="1531040"/>
            <a:chOff x="391420" y="4166990"/>
            <a:chExt cx="3877502" cy="1621402"/>
          </a:xfrm>
        </p:grpSpPr>
        <p:sp>
          <p:nvSpPr>
            <p:cNvPr id="11368" name="object 1"/>
            <p:cNvSpPr>
              <a:spLocks noChangeArrowheads="1"/>
            </p:cNvSpPr>
            <p:nvPr/>
          </p:nvSpPr>
          <p:spPr bwMode="auto">
            <a:xfrm>
              <a:off x="403653" y="4183299"/>
              <a:ext cx="133191" cy="176683"/>
            </a:xfrm>
            <a:prstGeom prst="rect">
              <a:avLst/>
            </a:prstGeom>
            <a:blipFill dpi="0" rotWithShape="0">
              <a:blip r:embed="rId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69" name="object 2"/>
            <p:cNvSpPr>
              <a:spLocks noChangeArrowheads="1"/>
            </p:cNvSpPr>
            <p:nvPr/>
          </p:nvSpPr>
          <p:spPr bwMode="auto">
            <a:xfrm>
              <a:off x="568102" y="4183299"/>
              <a:ext cx="148142" cy="176683"/>
            </a:xfrm>
            <a:prstGeom prst="rect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70" name="object 3"/>
            <p:cNvSpPr>
              <a:spLocks noChangeArrowheads="1"/>
            </p:cNvSpPr>
            <p:nvPr/>
          </p:nvSpPr>
          <p:spPr bwMode="auto">
            <a:xfrm>
              <a:off x="737990" y="4180581"/>
              <a:ext cx="107368" cy="182119"/>
            </a:xfrm>
            <a:prstGeom prst="rect">
              <a:avLst/>
            </a:prstGeom>
            <a:blipFill dpi="0" rotWithShape="0">
              <a:blip r:embed="rId1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71" name="object 4"/>
            <p:cNvSpPr>
              <a:spLocks noChangeArrowheads="1"/>
            </p:cNvSpPr>
            <p:nvPr/>
          </p:nvSpPr>
          <p:spPr bwMode="auto">
            <a:xfrm>
              <a:off x="872540" y="4180581"/>
              <a:ext cx="107369" cy="182119"/>
            </a:xfrm>
            <a:prstGeom prst="rect">
              <a:avLst/>
            </a:prstGeom>
            <a:blipFill dpi="0" rotWithShape="0">
              <a:blip r:embed="rId1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72" name="object 5"/>
            <p:cNvSpPr>
              <a:spLocks noChangeArrowheads="1"/>
            </p:cNvSpPr>
            <p:nvPr/>
          </p:nvSpPr>
          <p:spPr bwMode="auto">
            <a:xfrm>
              <a:off x="1016604" y="4183299"/>
              <a:ext cx="99214" cy="176683"/>
            </a:xfrm>
            <a:prstGeom prst="rect">
              <a:avLst/>
            </a:prstGeom>
            <a:blipFill dpi="0" rotWithShape="0">
              <a:blip r:embed="rId1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73" name="object 6"/>
            <p:cNvSpPr>
              <a:spLocks noChangeArrowheads="1"/>
            </p:cNvSpPr>
            <p:nvPr/>
          </p:nvSpPr>
          <p:spPr bwMode="auto">
            <a:xfrm>
              <a:off x="1151155" y="4181940"/>
              <a:ext cx="115523" cy="178042"/>
            </a:xfrm>
            <a:prstGeom prst="rect">
              <a:avLst/>
            </a:prstGeom>
            <a:blipFill dpi="0" rotWithShape="0">
              <a:blip r:embed="rId1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74" name="object 7"/>
            <p:cNvSpPr>
              <a:spLocks noChangeArrowheads="1"/>
            </p:cNvSpPr>
            <p:nvPr/>
          </p:nvSpPr>
          <p:spPr bwMode="auto">
            <a:xfrm>
              <a:off x="1355020" y="4166990"/>
              <a:ext cx="194350" cy="213378"/>
            </a:xfrm>
            <a:prstGeom prst="rect">
              <a:avLst/>
            </a:prstGeom>
            <a:blipFill dpi="0" rotWithShape="0">
              <a:blip r:embed="rId1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75" name="object 8"/>
            <p:cNvSpPr>
              <a:spLocks noChangeArrowheads="1"/>
            </p:cNvSpPr>
            <p:nvPr/>
          </p:nvSpPr>
          <p:spPr bwMode="auto">
            <a:xfrm>
              <a:off x="1573833" y="4183299"/>
              <a:ext cx="131833" cy="176683"/>
            </a:xfrm>
            <a:prstGeom prst="rect">
              <a:avLst/>
            </a:prstGeom>
            <a:blipFill dpi="0" rotWithShape="0">
              <a:blip r:embed="rId1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76" name="object 9"/>
            <p:cNvSpPr>
              <a:spLocks noChangeArrowheads="1"/>
            </p:cNvSpPr>
            <p:nvPr/>
          </p:nvSpPr>
          <p:spPr bwMode="auto">
            <a:xfrm>
              <a:off x="1750516" y="4183299"/>
              <a:ext cx="23105" cy="176683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77" name="object 10"/>
            <p:cNvSpPr>
              <a:spLocks noChangeArrowheads="1"/>
            </p:cNvSpPr>
            <p:nvPr/>
          </p:nvSpPr>
          <p:spPr bwMode="auto">
            <a:xfrm>
              <a:off x="1818472" y="4183299"/>
              <a:ext cx="133191" cy="176683"/>
            </a:xfrm>
            <a:prstGeom prst="rect">
              <a:avLst/>
            </a:prstGeom>
            <a:blipFill dpi="0" rotWithShape="0">
              <a:blip r:embed="rId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78" name="object 11"/>
            <p:cNvSpPr>
              <a:spLocks noChangeArrowheads="1"/>
            </p:cNvSpPr>
            <p:nvPr/>
          </p:nvSpPr>
          <p:spPr bwMode="auto">
            <a:xfrm>
              <a:off x="1981563" y="4166990"/>
              <a:ext cx="51646" cy="213378"/>
            </a:xfrm>
            <a:prstGeom prst="rect">
              <a:avLst/>
            </a:prstGeom>
            <a:blipFill dpi="0" rotWithShape="0">
              <a:blip r:embed="rId1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79" name="object 12"/>
            <p:cNvSpPr>
              <a:spLocks noChangeArrowheads="1"/>
            </p:cNvSpPr>
            <p:nvPr/>
          </p:nvSpPr>
          <p:spPr bwMode="auto">
            <a:xfrm>
              <a:off x="406371" y="4612774"/>
              <a:ext cx="436269" cy="305796"/>
            </a:xfrm>
            <a:prstGeom prst="rect">
              <a:avLst/>
            </a:prstGeom>
            <a:blipFill dpi="0" rotWithShape="0">
              <a:blip r:embed="rId20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80" name="object 13"/>
            <p:cNvSpPr>
              <a:spLocks noChangeArrowheads="1"/>
            </p:cNvSpPr>
            <p:nvPr/>
          </p:nvSpPr>
          <p:spPr bwMode="auto">
            <a:xfrm>
              <a:off x="891567" y="4612774"/>
              <a:ext cx="398216" cy="305796"/>
            </a:xfrm>
            <a:prstGeom prst="rect">
              <a:avLst/>
            </a:prstGeom>
            <a:blipFill dpi="0" rotWithShape="0">
              <a:blip r:embed="rId21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81" name="object 14"/>
            <p:cNvSpPr>
              <a:spLocks noChangeArrowheads="1"/>
            </p:cNvSpPr>
            <p:nvPr/>
          </p:nvSpPr>
          <p:spPr bwMode="auto">
            <a:xfrm>
              <a:off x="1475979" y="4512200"/>
              <a:ext cx="699935" cy="407729"/>
            </a:xfrm>
            <a:prstGeom prst="rect">
              <a:avLst/>
            </a:prstGeom>
            <a:blipFill dpi="0" rotWithShape="0">
              <a:blip r:embed="rId2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82" name="object 15"/>
            <p:cNvSpPr>
              <a:spLocks noChangeArrowheads="1"/>
            </p:cNvSpPr>
            <p:nvPr/>
          </p:nvSpPr>
          <p:spPr bwMode="auto">
            <a:xfrm>
              <a:off x="2367546" y="4480941"/>
              <a:ext cx="1863321" cy="438989"/>
            </a:xfrm>
            <a:prstGeom prst="rect">
              <a:avLst/>
            </a:prstGeom>
            <a:blipFill dpi="0" rotWithShape="0">
              <a:blip r:embed="rId2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83" name="object 16"/>
            <p:cNvSpPr>
              <a:spLocks noChangeArrowheads="1"/>
            </p:cNvSpPr>
            <p:nvPr/>
          </p:nvSpPr>
          <p:spPr bwMode="auto">
            <a:xfrm>
              <a:off x="391420" y="5016425"/>
              <a:ext cx="88342" cy="111446"/>
            </a:xfrm>
            <a:prstGeom prst="rect">
              <a:avLst/>
            </a:prstGeom>
            <a:blipFill dpi="0" rotWithShape="0">
              <a:blip r:embed="rId2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84" name="object 17"/>
            <p:cNvSpPr>
              <a:spLocks noChangeArrowheads="1"/>
            </p:cNvSpPr>
            <p:nvPr/>
          </p:nvSpPr>
          <p:spPr bwMode="auto">
            <a:xfrm>
              <a:off x="528689" y="5008270"/>
              <a:ext cx="107368" cy="88342"/>
            </a:xfrm>
            <a:prstGeom prst="rect">
              <a:avLst/>
            </a:prstGeom>
            <a:blipFill dpi="0" rotWithShape="0">
              <a:blip r:embed="rId2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85" name="object 18"/>
            <p:cNvSpPr>
              <a:spLocks noChangeArrowheads="1"/>
            </p:cNvSpPr>
            <p:nvPr/>
          </p:nvSpPr>
          <p:spPr bwMode="auto">
            <a:xfrm>
              <a:off x="682267" y="5016425"/>
              <a:ext cx="167169" cy="80187"/>
            </a:xfrm>
            <a:prstGeom prst="rect">
              <a:avLst/>
            </a:prstGeom>
            <a:blipFill dpi="0" rotWithShape="0">
              <a:blip r:embed="rId2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86" name="object 19"/>
            <p:cNvSpPr>
              <a:spLocks noChangeArrowheads="1"/>
            </p:cNvSpPr>
            <p:nvPr/>
          </p:nvSpPr>
          <p:spPr bwMode="auto">
            <a:xfrm>
              <a:off x="895645" y="5016425"/>
              <a:ext cx="55723" cy="80187"/>
            </a:xfrm>
            <a:prstGeom prst="rect">
              <a:avLst/>
            </a:prstGeom>
            <a:blipFill dpi="0" rotWithShape="0">
              <a:blip r:embed="rId2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87" name="object 20"/>
            <p:cNvSpPr>
              <a:spLocks noChangeArrowheads="1"/>
            </p:cNvSpPr>
            <p:nvPr/>
          </p:nvSpPr>
          <p:spPr bwMode="auto">
            <a:xfrm>
              <a:off x="1003013" y="5016425"/>
              <a:ext cx="86982" cy="111446"/>
            </a:xfrm>
            <a:prstGeom prst="rect">
              <a:avLst/>
            </a:prstGeom>
            <a:blipFill dpi="0" rotWithShape="0">
              <a:blip r:embed="rId2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88" name="object 21"/>
            <p:cNvSpPr>
              <a:spLocks noChangeArrowheads="1"/>
            </p:cNvSpPr>
            <p:nvPr/>
          </p:nvSpPr>
          <p:spPr bwMode="auto">
            <a:xfrm>
              <a:off x="1140282" y="5019143"/>
              <a:ext cx="108728" cy="77469"/>
            </a:xfrm>
            <a:prstGeom prst="rect">
              <a:avLst/>
            </a:prstGeom>
            <a:blipFill dpi="0" rotWithShape="0">
              <a:blip r:embed="rId2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89" name="object 22"/>
            <p:cNvSpPr>
              <a:spLocks noChangeArrowheads="1"/>
            </p:cNvSpPr>
            <p:nvPr/>
          </p:nvSpPr>
          <p:spPr bwMode="auto">
            <a:xfrm>
              <a:off x="1296578" y="5032734"/>
              <a:ext cx="108728" cy="63878"/>
            </a:xfrm>
            <a:prstGeom prst="rect">
              <a:avLst/>
            </a:prstGeom>
            <a:blipFill dpi="0" rotWithShape="0">
              <a:blip r:embed="rId30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90" name="object 23"/>
            <p:cNvSpPr>
              <a:spLocks noChangeArrowheads="1"/>
            </p:cNvSpPr>
            <p:nvPr/>
          </p:nvSpPr>
          <p:spPr bwMode="auto">
            <a:xfrm>
              <a:off x="1454233" y="5002834"/>
              <a:ext cx="138628" cy="93778"/>
            </a:xfrm>
            <a:prstGeom prst="rect">
              <a:avLst/>
            </a:prstGeom>
            <a:blipFill dpi="0" rotWithShape="0">
              <a:blip r:embed="rId31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91" name="object 24"/>
            <p:cNvSpPr>
              <a:spLocks noChangeArrowheads="1"/>
            </p:cNvSpPr>
            <p:nvPr/>
          </p:nvSpPr>
          <p:spPr bwMode="auto">
            <a:xfrm>
              <a:off x="1643148" y="5042248"/>
              <a:ext cx="25822" cy="85623"/>
            </a:xfrm>
            <a:prstGeom prst="rect">
              <a:avLst/>
            </a:prstGeom>
            <a:blipFill dpi="0" rotWithShape="0">
              <a:blip r:embed="rId3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92" name="object 25"/>
            <p:cNvSpPr>
              <a:spLocks noChangeArrowheads="1"/>
            </p:cNvSpPr>
            <p:nvPr/>
          </p:nvSpPr>
          <p:spPr bwMode="auto">
            <a:xfrm>
              <a:off x="1719258" y="5016425"/>
              <a:ext cx="111446" cy="80187"/>
            </a:xfrm>
            <a:prstGeom prst="rect">
              <a:avLst/>
            </a:prstGeom>
            <a:blipFill dpi="0" rotWithShape="0">
              <a:blip r:embed="rId3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93" name="object 26"/>
            <p:cNvSpPr>
              <a:spLocks noChangeArrowheads="1"/>
            </p:cNvSpPr>
            <p:nvPr/>
          </p:nvSpPr>
          <p:spPr bwMode="auto">
            <a:xfrm>
              <a:off x="1880990" y="5035452"/>
              <a:ext cx="167169" cy="61160"/>
            </a:xfrm>
            <a:prstGeom prst="rect">
              <a:avLst/>
            </a:prstGeom>
            <a:blipFill dpi="0" rotWithShape="0">
              <a:blip r:embed="rId3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94" name="object 27"/>
            <p:cNvSpPr>
              <a:spLocks noChangeArrowheads="1"/>
            </p:cNvSpPr>
            <p:nvPr/>
          </p:nvSpPr>
          <p:spPr bwMode="auto">
            <a:xfrm>
              <a:off x="2095727" y="5016425"/>
              <a:ext cx="129115" cy="80187"/>
            </a:xfrm>
            <a:prstGeom prst="rect">
              <a:avLst/>
            </a:prstGeom>
            <a:blipFill dpi="0" rotWithShape="0">
              <a:blip r:embed="rId3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95" name="object 28"/>
            <p:cNvSpPr>
              <a:spLocks noChangeArrowheads="1"/>
            </p:cNvSpPr>
            <p:nvPr/>
          </p:nvSpPr>
          <p:spPr bwMode="auto">
            <a:xfrm>
              <a:off x="2275127" y="5042248"/>
              <a:ext cx="88342" cy="85623"/>
            </a:xfrm>
            <a:prstGeom prst="rect">
              <a:avLst/>
            </a:prstGeom>
            <a:blipFill dpi="0" rotWithShape="0">
              <a:blip r:embed="rId3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96" name="object 29"/>
            <p:cNvSpPr>
              <a:spLocks noChangeArrowheads="1"/>
            </p:cNvSpPr>
            <p:nvPr/>
          </p:nvSpPr>
          <p:spPr bwMode="auto">
            <a:xfrm>
              <a:off x="2413755" y="5042248"/>
              <a:ext cx="138628" cy="54364"/>
            </a:xfrm>
            <a:prstGeom prst="rect">
              <a:avLst/>
            </a:prstGeom>
            <a:blipFill dpi="0" rotWithShape="0">
              <a:blip r:embed="rId3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97" name="object 30"/>
            <p:cNvSpPr>
              <a:spLocks noChangeArrowheads="1"/>
            </p:cNvSpPr>
            <p:nvPr/>
          </p:nvSpPr>
          <p:spPr bwMode="auto">
            <a:xfrm>
              <a:off x="2599952" y="5032734"/>
              <a:ext cx="88341" cy="63878"/>
            </a:xfrm>
            <a:prstGeom prst="rect">
              <a:avLst/>
            </a:prstGeom>
            <a:blipFill dpi="0" rotWithShape="0">
              <a:blip r:embed="rId3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98" name="object 31"/>
            <p:cNvSpPr>
              <a:spLocks noChangeArrowheads="1"/>
            </p:cNvSpPr>
            <p:nvPr/>
          </p:nvSpPr>
          <p:spPr bwMode="auto">
            <a:xfrm>
              <a:off x="2734502" y="5042248"/>
              <a:ext cx="74751" cy="85623"/>
            </a:xfrm>
            <a:prstGeom prst="rect">
              <a:avLst/>
            </a:prstGeom>
            <a:blipFill dpi="0" rotWithShape="0">
              <a:blip r:embed="rId3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399" name="object 32"/>
            <p:cNvSpPr>
              <a:spLocks noChangeArrowheads="1"/>
            </p:cNvSpPr>
            <p:nvPr/>
          </p:nvSpPr>
          <p:spPr bwMode="auto">
            <a:xfrm>
              <a:off x="2856820" y="5008270"/>
              <a:ext cx="70673" cy="88342"/>
            </a:xfrm>
            <a:prstGeom prst="rect">
              <a:avLst/>
            </a:prstGeom>
            <a:blipFill dpi="0" rotWithShape="0">
              <a:blip r:embed="rId40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00" name="object 33"/>
            <p:cNvSpPr>
              <a:spLocks noChangeArrowheads="1"/>
            </p:cNvSpPr>
            <p:nvPr/>
          </p:nvSpPr>
          <p:spPr bwMode="auto">
            <a:xfrm>
              <a:off x="2977781" y="5008270"/>
              <a:ext cx="99214" cy="88342"/>
            </a:xfrm>
            <a:prstGeom prst="rect">
              <a:avLst/>
            </a:prstGeom>
            <a:blipFill dpi="0" rotWithShape="0">
              <a:blip r:embed="rId41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01" name="object 34"/>
            <p:cNvSpPr>
              <a:spLocks noChangeArrowheads="1"/>
            </p:cNvSpPr>
            <p:nvPr/>
          </p:nvSpPr>
          <p:spPr bwMode="auto">
            <a:xfrm>
              <a:off x="3124563" y="5042248"/>
              <a:ext cx="112805" cy="78828"/>
            </a:xfrm>
            <a:prstGeom prst="rect">
              <a:avLst/>
            </a:prstGeom>
            <a:blipFill dpi="0" rotWithShape="0">
              <a:blip r:embed="rId4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02" name="object 35"/>
            <p:cNvSpPr>
              <a:spLocks noChangeArrowheads="1"/>
            </p:cNvSpPr>
            <p:nvPr/>
          </p:nvSpPr>
          <p:spPr bwMode="auto">
            <a:xfrm>
              <a:off x="3280859" y="5008270"/>
              <a:ext cx="107369" cy="88342"/>
            </a:xfrm>
            <a:prstGeom prst="rect">
              <a:avLst/>
            </a:prstGeom>
            <a:blipFill dpi="0" rotWithShape="0">
              <a:blip r:embed="rId4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03" name="object 36"/>
            <p:cNvSpPr>
              <a:spLocks noChangeArrowheads="1"/>
            </p:cNvSpPr>
            <p:nvPr/>
          </p:nvSpPr>
          <p:spPr bwMode="auto">
            <a:xfrm>
              <a:off x="3434437" y="5042248"/>
              <a:ext cx="86982" cy="85623"/>
            </a:xfrm>
            <a:prstGeom prst="rect">
              <a:avLst/>
            </a:prstGeom>
            <a:blipFill dpi="0" rotWithShape="0">
              <a:blip r:embed="rId4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04" name="object 37"/>
            <p:cNvSpPr>
              <a:spLocks noChangeArrowheads="1"/>
            </p:cNvSpPr>
            <p:nvPr/>
          </p:nvSpPr>
          <p:spPr bwMode="auto">
            <a:xfrm>
              <a:off x="3575783" y="5016425"/>
              <a:ext cx="25822" cy="111446"/>
            </a:xfrm>
            <a:prstGeom prst="rect">
              <a:avLst/>
            </a:prstGeom>
            <a:blipFill dpi="0" rotWithShape="0">
              <a:blip r:embed="rId4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05" name="object 38"/>
            <p:cNvSpPr>
              <a:spLocks noChangeArrowheads="1"/>
            </p:cNvSpPr>
            <p:nvPr/>
          </p:nvSpPr>
          <p:spPr bwMode="auto">
            <a:xfrm>
              <a:off x="3653251" y="5042248"/>
              <a:ext cx="50287" cy="85623"/>
            </a:xfrm>
            <a:prstGeom prst="rect">
              <a:avLst/>
            </a:prstGeom>
            <a:blipFill dpi="0" rotWithShape="0">
              <a:blip r:embed="rId4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06" name="object 39"/>
            <p:cNvSpPr>
              <a:spLocks noChangeArrowheads="1"/>
            </p:cNvSpPr>
            <p:nvPr/>
          </p:nvSpPr>
          <p:spPr bwMode="auto">
            <a:xfrm>
              <a:off x="3756542" y="5038170"/>
              <a:ext cx="55723" cy="58442"/>
            </a:xfrm>
            <a:prstGeom prst="rect">
              <a:avLst/>
            </a:prstGeom>
            <a:blipFill dpi="0" rotWithShape="0">
              <a:blip r:embed="rId4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07" name="object 40"/>
            <p:cNvSpPr>
              <a:spLocks noChangeArrowheads="1"/>
            </p:cNvSpPr>
            <p:nvPr/>
          </p:nvSpPr>
          <p:spPr bwMode="auto">
            <a:xfrm>
              <a:off x="3859834" y="5042248"/>
              <a:ext cx="55723" cy="54364"/>
            </a:xfrm>
            <a:prstGeom prst="rect">
              <a:avLst/>
            </a:prstGeom>
            <a:blipFill dpi="0" rotWithShape="0">
              <a:blip r:embed="rId4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08" name="object 41"/>
            <p:cNvSpPr>
              <a:spLocks noChangeArrowheads="1"/>
            </p:cNvSpPr>
            <p:nvPr/>
          </p:nvSpPr>
          <p:spPr bwMode="auto">
            <a:xfrm>
              <a:off x="3965843" y="5042248"/>
              <a:ext cx="86982" cy="85623"/>
            </a:xfrm>
            <a:prstGeom prst="rect">
              <a:avLst/>
            </a:prstGeom>
            <a:blipFill dpi="0" rotWithShape="0">
              <a:blip r:embed="rId4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09" name="object 42"/>
            <p:cNvSpPr>
              <a:spLocks noChangeArrowheads="1"/>
            </p:cNvSpPr>
            <p:nvPr/>
          </p:nvSpPr>
          <p:spPr bwMode="auto">
            <a:xfrm>
              <a:off x="4103112" y="5042248"/>
              <a:ext cx="108728" cy="78828"/>
            </a:xfrm>
            <a:prstGeom prst="rect">
              <a:avLst/>
            </a:prstGeom>
            <a:blipFill dpi="0" rotWithShape="0">
              <a:blip r:embed="rId50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10" name="object 43"/>
            <p:cNvSpPr>
              <a:spLocks noChangeArrowheads="1"/>
            </p:cNvSpPr>
            <p:nvPr/>
          </p:nvSpPr>
          <p:spPr bwMode="auto">
            <a:xfrm>
              <a:off x="4262126" y="5008270"/>
              <a:ext cx="6796" cy="88342"/>
            </a:xfrm>
            <a:prstGeom prst="rect">
              <a:avLst/>
            </a:prstGeom>
            <a:blipFill dpi="0" rotWithShape="0">
              <a:blip r:embed="rId51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11" name="object 44"/>
            <p:cNvSpPr>
              <a:spLocks noChangeArrowheads="1"/>
            </p:cNvSpPr>
            <p:nvPr/>
          </p:nvSpPr>
          <p:spPr bwMode="auto">
            <a:xfrm>
              <a:off x="444426" y="5191749"/>
              <a:ext cx="153577" cy="133191"/>
            </a:xfrm>
            <a:prstGeom prst="rect">
              <a:avLst/>
            </a:prstGeom>
            <a:blipFill dpi="0" rotWithShape="0">
              <a:blip r:embed="rId5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12" name="object 45"/>
            <p:cNvSpPr>
              <a:spLocks noChangeArrowheads="1"/>
            </p:cNvSpPr>
            <p:nvPr/>
          </p:nvSpPr>
          <p:spPr bwMode="auto">
            <a:xfrm>
              <a:off x="485198" y="5180876"/>
              <a:ext cx="343851" cy="144064"/>
            </a:xfrm>
            <a:prstGeom prst="rect">
              <a:avLst/>
            </a:prstGeom>
            <a:blipFill dpi="0" rotWithShape="0">
              <a:blip r:embed="rId5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13" name="object 46"/>
            <p:cNvSpPr>
              <a:spLocks noChangeArrowheads="1"/>
            </p:cNvSpPr>
            <p:nvPr/>
          </p:nvSpPr>
          <p:spPr bwMode="auto">
            <a:xfrm>
              <a:off x="704012" y="5189030"/>
              <a:ext cx="307156" cy="119600"/>
            </a:xfrm>
            <a:prstGeom prst="rect">
              <a:avLst/>
            </a:prstGeom>
            <a:blipFill dpi="0" rotWithShape="0">
              <a:blip r:embed="rId5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14" name="object 47"/>
            <p:cNvSpPr>
              <a:spLocks noChangeArrowheads="1"/>
            </p:cNvSpPr>
            <p:nvPr/>
          </p:nvSpPr>
          <p:spPr bwMode="auto">
            <a:xfrm>
              <a:off x="842640" y="5187671"/>
              <a:ext cx="266383" cy="139987"/>
            </a:xfrm>
            <a:prstGeom prst="rect">
              <a:avLst/>
            </a:prstGeom>
            <a:blipFill dpi="0" rotWithShape="0">
              <a:blip r:embed="rId5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15" name="object 48"/>
            <p:cNvSpPr>
              <a:spLocks noChangeArrowheads="1"/>
            </p:cNvSpPr>
            <p:nvPr/>
          </p:nvSpPr>
          <p:spPr bwMode="auto">
            <a:xfrm>
              <a:off x="1170183" y="5258343"/>
              <a:ext cx="17668" cy="17669"/>
            </a:xfrm>
            <a:prstGeom prst="rect">
              <a:avLst/>
            </a:prstGeom>
            <a:blipFill dpi="0" rotWithShape="0">
              <a:blip r:embed="rId5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16" name="object 49"/>
            <p:cNvSpPr>
              <a:spLocks noChangeArrowheads="1"/>
            </p:cNvSpPr>
            <p:nvPr/>
          </p:nvSpPr>
          <p:spPr bwMode="auto">
            <a:xfrm>
              <a:off x="1235419" y="5218931"/>
              <a:ext cx="14950" cy="88341"/>
            </a:xfrm>
            <a:prstGeom prst="rect">
              <a:avLst/>
            </a:prstGeom>
            <a:blipFill dpi="0" rotWithShape="0">
              <a:blip r:embed="rId5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17" name="object 50"/>
            <p:cNvSpPr>
              <a:spLocks noChangeArrowheads="1"/>
            </p:cNvSpPr>
            <p:nvPr/>
          </p:nvSpPr>
          <p:spPr bwMode="auto">
            <a:xfrm>
              <a:off x="1302015" y="5218931"/>
              <a:ext cx="51646" cy="88341"/>
            </a:xfrm>
            <a:prstGeom prst="rect">
              <a:avLst/>
            </a:prstGeom>
            <a:blipFill dpi="0" rotWithShape="0">
              <a:blip r:embed="rId5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18" name="object 51"/>
            <p:cNvSpPr>
              <a:spLocks noChangeArrowheads="1"/>
            </p:cNvSpPr>
            <p:nvPr/>
          </p:nvSpPr>
          <p:spPr bwMode="auto">
            <a:xfrm>
              <a:off x="1405306" y="5218931"/>
              <a:ext cx="59800" cy="88341"/>
            </a:xfrm>
            <a:prstGeom prst="rect">
              <a:avLst/>
            </a:prstGeom>
            <a:blipFill dpi="0" rotWithShape="0">
              <a:blip r:embed="rId5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19" name="object 52"/>
            <p:cNvSpPr>
              <a:spLocks noChangeArrowheads="1"/>
            </p:cNvSpPr>
            <p:nvPr/>
          </p:nvSpPr>
          <p:spPr bwMode="auto">
            <a:xfrm>
              <a:off x="1518111" y="5218931"/>
              <a:ext cx="51646" cy="88341"/>
            </a:xfrm>
            <a:prstGeom prst="rect">
              <a:avLst/>
            </a:prstGeom>
            <a:blipFill dpi="0" rotWithShape="0">
              <a:blip r:embed="rId60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20" name="object 53"/>
            <p:cNvSpPr>
              <a:spLocks noChangeArrowheads="1"/>
            </p:cNvSpPr>
            <p:nvPr/>
          </p:nvSpPr>
          <p:spPr bwMode="auto">
            <a:xfrm>
              <a:off x="1618684" y="5236598"/>
              <a:ext cx="58441" cy="70673"/>
            </a:xfrm>
            <a:prstGeom prst="rect">
              <a:avLst/>
            </a:prstGeom>
            <a:blipFill dpi="0" rotWithShape="0">
              <a:blip r:embed="rId61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21" name="object 54"/>
            <p:cNvSpPr>
              <a:spLocks noChangeArrowheads="1"/>
            </p:cNvSpPr>
            <p:nvPr/>
          </p:nvSpPr>
          <p:spPr bwMode="auto">
            <a:xfrm>
              <a:off x="1727412" y="5218931"/>
              <a:ext cx="51646" cy="88341"/>
            </a:xfrm>
            <a:prstGeom prst="rect">
              <a:avLst/>
            </a:prstGeom>
            <a:blipFill dpi="0" rotWithShape="0">
              <a:blip r:embed="rId6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22" name="object 55"/>
            <p:cNvSpPr>
              <a:spLocks noChangeArrowheads="1"/>
            </p:cNvSpPr>
            <p:nvPr/>
          </p:nvSpPr>
          <p:spPr bwMode="auto">
            <a:xfrm>
              <a:off x="1827985" y="5218931"/>
              <a:ext cx="59800" cy="88341"/>
            </a:xfrm>
            <a:prstGeom prst="rect">
              <a:avLst/>
            </a:prstGeom>
            <a:blipFill dpi="0" rotWithShape="0">
              <a:blip r:embed="rId6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23" name="object 56"/>
            <p:cNvSpPr>
              <a:spLocks noChangeArrowheads="1"/>
            </p:cNvSpPr>
            <p:nvPr/>
          </p:nvSpPr>
          <p:spPr bwMode="auto">
            <a:xfrm>
              <a:off x="1933995" y="5218931"/>
              <a:ext cx="59800" cy="88341"/>
            </a:xfrm>
            <a:prstGeom prst="rect">
              <a:avLst/>
            </a:prstGeom>
            <a:blipFill dpi="0" rotWithShape="0">
              <a:blip r:embed="rId6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24" name="object 57"/>
            <p:cNvSpPr>
              <a:spLocks noChangeArrowheads="1"/>
            </p:cNvSpPr>
            <p:nvPr/>
          </p:nvSpPr>
          <p:spPr bwMode="auto">
            <a:xfrm>
              <a:off x="2040004" y="5218931"/>
              <a:ext cx="51646" cy="88341"/>
            </a:xfrm>
            <a:prstGeom prst="rect">
              <a:avLst/>
            </a:prstGeom>
            <a:blipFill dpi="0" rotWithShape="0">
              <a:blip r:embed="rId6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sp>
          <p:nvSpPr>
            <p:cNvPr id="11447" name="object 81"/>
            <p:cNvSpPr>
              <a:spLocks noChangeArrowheads="1"/>
            </p:cNvSpPr>
            <p:nvPr/>
          </p:nvSpPr>
          <p:spPr bwMode="auto">
            <a:xfrm>
              <a:off x="391420" y="5384741"/>
              <a:ext cx="739348" cy="34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199"/>
                </a:lnSpc>
              </a:pPr>
              <a:r>
                <a:rPr lang="ru-RU" altLang="en-US" sz="1027">
                  <a:solidFill>
                    <a:srgbClr val="303D47"/>
                  </a:solidFill>
                  <a:latin typeface="UPWNQG+ProximaNova-Light"/>
                  <a:ea typeface="UPWNQG+ProximaNova-Light"/>
                  <a:cs typeface="UPWNQG+ProximaNova-Light"/>
                </a:rPr>
                <a:t>Kerning 0</a:t>
              </a:r>
            </a:p>
          </p:txBody>
        </p:sp>
        <p:sp>
          <p:nvSpPr>
            <p:cNvPr id="11448" name="object 82"/>
            <p:cNvSpPr>
              <a:spLocks noChangeArrowheads="1"/>
            </p:cNvSpPr>
            <p:nvPr/>
          </p:nvSpPr>
          <p:spPr bwMode="auto">
            <a:xfrm>
              <a:off x="823613" y="5449977"/>
              <a:ext cx="269101" cy="338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SzPct val="100000"/>
                <a:buFont typeface="Calibri" panose="020F050202020403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124"/>
                </a:lnSpc>
              </a:pPr>
              <a:r>
                <a:rPr lang="ru-RU" altLang="en-US" sz="1027">
                  <a:solidFill>
                    <a:srgbClr val="303D47"/>
                  </a:solidFill>
                  <a:latin typeface="TPQHTF+Courier"/>
                  <a:ea typeface="TPQHTF+Courier"/>
                  <a:cs typeface="TPQHTF+Courier"/>
                </a:rPr>
                <a:t>=</a:t>
              </a:r>
            </a:p>
          </p:txBody>
        </p:sp>
      </p:grpSp>
      <p:sp>
        <p:nvSpPr>
          <p:cNvPr id="83" name="Espace réservé du texte 2"/>
          <p:cNvSpPr txBox="1">
            <a:spLocks/>
          </p:cNvSpPr>
          <p:nvPr/>
        </p:nvSpPr>
        <p:spPr>
          <a:xfrm>
            <a:off x="279400" y="203200"/>
            <a:ext cx="8547100" cy="44796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7030A0"/>
                </a:solidFill>
                <a:latin typeface="+mn-lt"/>
              </a:rPr>
              <a:t>NAISSANCE D'UN PRODUIT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84" name="Espace réservé du texte 2"/>
          <p:cNvSpPr txBox="1">
            <a:spLocks/>
          </p:cNvSpPr>
          <p:nvPr/>
        </p:nvSpPr>
        <p:spPr bwMode="auto">
          <a:xfrm>
            <a:off x="279400" y="644236"/>
            <a:ext cx="8547100" cy="4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Développement de la charte graphique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85" name="Espace réservé du texte 2"/>
          <p:cNvSpPr txBox="1">
            <a:spLocks/>
          </p:cNvSpPr>
          <p:nvPr/>
        </p:nvSpPr>
        <p:spPr bwMode="auto">
          <a:xfrm>
            <a:off x="279400" y="1087360"/>
            <a:ext cx="8547100" cy="4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Police</a:t>
            </a:r>
          </a:p>
          <a:p>
            <a:pPr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93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67469" y="2182038"/>
            <a:ext cx="7893949" cy="3083111"/>
            <a:chOff x="479011" y="2589757"/>
            <a:chExt cx="7893949" cy="3083111"/>
          </a:xfrm>
        </p:grpSpPr>
        <p:grpSp>
          <p:nvGrpSpPr>
            <p:cNvPr id="7" name="Group 6"/>
            <p:cNvGrpSpPr/>
            <p:nvPr/>
          </p:nvGrpSpPr>
          <p:grpSpPr>
            <a:xfrm>
              <a:off x="479011" y="2589758"/>
              <a:ext cx="1652661" cy="1179695"/>
              <a:chOff x="900331" y="841281"/>
              <a:chExt cx="1652661" cy="1179695"/>
            </a:xfrm>
          </p:grpSpPr>
          <p:sp>
            <p:nvSpPr>
              <p:cNvPr id="5147" name="object 1"/>
              <p:cNvSpPr>
                <a:spLocks noChangeArrowheads="1"/>
              </p:cNvSpPr>
              <p:nvPr/>
            </p:nvSpPr>
            <p:spPr bwMode="auto">
              <a:xfrm>
                <a:off x="900331" y="1015245"/>
                <a:ext cx="1652661" cy="1005731"/>
              </a:xfrm>
              <a:prstGeom prst="rect">
                <a:avLst/>
              </a:prstGeom>
              <a:blipFill dpi="0" rotWithShape="0">
                <a:blip r:embed="rId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48" name="object 2"/>
              <p:cNvSpPr>
                <a:spLocks noChangeArrowheads="1"/>
              </p:cNvSpPr>
              <p:nvPr/>
            </p:nvSpPr>
            <p:spPr bwMode="auto">
              <a:xfrm>
                <a:off x="911204" y="842640"/>
                <a:ext cx="107368" cy="89700"/>
              </a:xfrm>
              <a:prstGeom prst="rect">
                <a:avLst/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49" name="object 3"/>
              <p:cNvSpPr>
                <a:spLocks noChangeArrowheads="1"/>
              </p:cNvSpPr>
              <p:nvPr/>
            </p:nvSpPr>
            <p:spPr bwMode="auto">
              <a:xfrm>
                <a:off x="911204" y="842640"/>
                <a:ext cx="418602" cy="89700"/>
              </a:xfrm>
              <a:prstGeom prst="rect">
                <a:avLst/>
              </a:prstGeom>
              <a:blipFill dpi="0" rotWithShape="0">
                <a:blip r:embed="rId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50" name="object 4"/>
              <p:cNvSpPr>
                <a:spLocks noChangeArrowheads="1"/>
              </p:cNvSpPr>
              <p:nvPr/>
            </p:nvSpPr>
            <p:spPr bwMode="auto">
              <a:xfrm>
                <a:off x="1356988" y="845358"/>
                <a:ext cx="119600" cy="86982"/>
              </a:xfrm>
              <a:prstGeom prst="rect">
                <a:avLst/>
              </a:prstGeom>
              <a:blipFill dpi="0" rotWithShape="0">
                <a:blip r:embed="rId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51" name="object 5"/>
              <p:cNvSpPr>
                <a:spLocks noChangeArrowheads="1"/>
              </p:cNvSpPr>
              <p:nvPr/>
            </p:nvSpPr>
            <p:spPr bwMode="auto">
              <a:xfrm>
                <a:off x="1356987" y="845358"/>
                <a:ext cx="184837" cy="86982"/>
              </a:xfrm>
              <a:prstGeom prst="rect">
                <a:avLst/>
              </a:prstGeom>
              <a:blipFill dpi="0" rotWithShape="0">
                <a:blip r:embed="rId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52" name="object 6"/>
              <p:cNvSpPr>
                <a:spLocks noChangeArrowheads="1"/>
              </p:cNvSpPr>
              <p:nvPr/>
            </p:nvSpPr>
            <p:spPr bwMode="auto">
              <a:xfrm>
                <a:off x="1575802" y="841281"/>
                <a:ext cx="66596" cy="91060"/>
              </a:xfrm>
              <a:prstGeom prst="rect">
                <a:avLst/>
              </a:prstGeom>
              <a:blipFill dpi="0" rotWithShape="0">
                <a:blip r:embed="rId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612586" y="4489095"/>
              <a:ext cx="1652661" cy="1179695"/>
              <a:chOff x="6348948" y="841281"/>
              <a:chExt cx="1652661" cy="1179695"/>
            </a:xfrm>
          </p:grpSpPr>
          <p:sp>
            <p:nvSpPr>
              <p:cNvPr id="5153" name="object 7"/>
              <p:cNvSpPr>
                <a:spLocks noChangeArrowheads="1"/>
              </p:cNvSpPr>
              <p:nvPr/>
            </p:nvSpPr>
            <p:spPr bwMode="auto">
              <a:xfrm>
                <a:off x="6348948" y="1015245"/>
                <a:ext cx="1652661" cy="1005731"/>
              </a:xfrm>
              <a:prstGeom prst="rect">
                <a:avLst/>
              </a:prstGeom>
              <a:blipFill dpi="0" rotWithShape="0">
                <a:blip r:embed="rId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54" name="object 8"/>
              <p:cNvSpPr>
                <a:spLocks noChangeArrowheads="1"/>
              </p:cNvSpPr>
              <p:nvPr/>
            </p:nvSpPr>
            <p:spPr bwMode="auto">
              <a:xfrm>
                <a:off x="6358462" y="842640"/>
                <a:ext cx="107368" cy="89700"/>
              </a:xfrm>
              <a:prstGeom prst="rect">
                <a:avLst/>
              </a:prstGeom>
              <a:blipFill dpi="0" rotWithShape="0">
                <a:blip r:embed="rId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55" name="object 9"/>
              <p:cNvSpPr>
                <a:spLocks noChangeArrowheads="1"/>
              </p:cNvSpPr>
              <p:nvPr/>
            </p:nvSpPr>
            <p:spPr bwMode="auto">
              <a:xfrm>
                <a:off x="6358462" y="842640"/>
                <a:ext cx="418602" cy="89700"/>
              </a:xfrm>
              <a:prstGeom prst="rect">
                <a:avLst/>
              </a:prstGeom>
              <a:blipFill dpi="0" rotWithShape="0">
                <a:blip r:embed="rId1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56" name="object 10"/>
              <p:cNvSpPr>
                <a:spLocks noChangeArrowheads="1"/>
              </p:cNvSpPr>
              <p:nvPr/>
            </p:nvSpPr>
            <p:spPr bwMode="auto">
              <a:xfrm>
                <a:off x="6808323" y="845358"/>
                <a:ext cx="182119" cy="86982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57" name="object 11"/>
              <p:cNvSpPr>
                <a:spLocks noChangeArrowheads="1"/>
              </p:cNvSpPr>
              <p:nvPr/>
            </p:nvSpPr>
            <p:spPr bwMode="auto">
              <a:xfrm>
                <a:off x="7023060" y="841281"/>
                <a:ext cx="66596" cy="91060"/>
              </a:xfrm>
              <a:prstGeom prst="rect">
                <a:avLst/>
              </a:prstGeom>
              <a:blipFill dpi="0" rotWithShape="0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599016" y="2589757"/>
              <a:ext cx="1652661" cy="1179696"/>
              <a:chOff x="900331" y="2575487"/>
              <a:chExt cx="1652661" cy="1179696"/>
            </a:xfrm>
          </p:grpSpPr>
          <p:sp>
            <p:nvSpPr>
              <p:cNvPr id="5158" name="object 12"/>
              <p:cNvSpPr>
                <a:spLocks noChangeArrowheads="1"/>
              </p:cNvSpPr>
              <p:nvPr/>
            </p:nvSpPr>
            <p:spPr bwMode="auto">
              <a:xfrm>
                <a:off x="900331" y="2749452"/>
                <a:ext cx="1652661" cy="1005731"/>
              </a:xfrm>
              <a:prstGeom prst="rect">
                <a:avLst/>
              </a:prstGeom>
              <a:blipFill dpi="0" rotWithShape="0">
                <a:blip r:embed="rId1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59" name="object 13"/>
              <p:cNvSpPr>
                <a:spLocks noChangeArrowheads="1"/>
              </p:cNvSpPr>
              <p:nvPr/>
            </p:nvSpPr>
            <p:spPr bwMode="auto">
              <a:xfrm>
                <a:off x="911204" y="2575488"/>
                <a:ext cx="107368" cy="89700"/>
              </a:xfrm>
              <a:prstGeom prst="rect">
                <a:avLst/>
              </a:prstGeom>
              <a:blipFill dpi="0" rotWithShape="0">
                <a:blip r:embed="rId1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60" name="object 14"/>
              <p:cNvSpPr>
                <a:spLocks noChangeArrowheads="1"/>
              </p:cNvSpPr>
              <p:nvPr/>
            </p:nvSpPr>
            <p:spPr bwMode="auto">
              <a:xfrm>
                <a:off x="911204" y="2575488"/>
                <a:ext cx="418602" cy="89700"/>
              </a:xfrm>
              <a:prstGeom prst="rect">
                <a:avLst/>
              </a:prstGeom>
              <a:blipFill dpi="0" rotWithShape="0">
                <a:blip r:embed="rId1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61" name="object 15"/>
              <p:cNvSpPr>
                <a:spLocks noChangeArrowheads="1"/>
              </p:cNvSpPr>
              <p:nvPr/>
            </p:nvSpPr>
            <p:spPr bwMode="auto">
              <a:xfrm>
                <a:off x="1362424" y="2578205"/>
                <a:ext cx="241919" cy="86982"/>
              </a:xfrm>
              <a:prstGeom prst="rect">
                <a:avLst/>
              </a:prstGeom>
              <a:blipFill dpi="0" rotWithShape="0">
                <a:blip r:embed="rId1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62" name="object 16"/>
              <p:cNvSpPr>
                <a:spLocks noChangeArrowheads="1"/>
              </p:cNvSpPr>
              <p:nvPr/>
            </p:nvSpPr>
            <p:spPr bwMode="auto">
              <a:xfrm>
                <a:off x="1638320" y="2575487"/>
                <a:ext cx="66596" cy="91060"/>
              </a:xfrm>
              <a:prstGeom prst="rect">
                <a:avLst/>
              </a:prstGeom>
              <a:blipFill dpi="0" rotWithShape="0">
                <a:blip r:embed="rId1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720299" y="2593835"/>
              <a:ext cx="1652661" cy="1179695"/>
              <a:chOff x="900331" y="4228149"/>
              <a:chExt cx="1652661" cy="1179695"/>
            </a:xfrm>
          </p:grpSpPr>
          <p:sp>
            <p:nvSpPr>
              <p:cNvPr id="5163" name="object 17"/>
              <p:cNvSpPr>
                <a:spLocks noChangeArrowheads="1"/>
              </p:cNvSpPr>
              <p:nvPr/>
            </p:nvSpPr>
            <p:spPr bwMode="auto">
              <a:xfrm>
                <a:off x="900331" y="4402113"/>
                <a:ext cx="1652661" cy="1005731"/>
              </a:xfrm>
              <a:prstGeom prst="rect">
                <a:avLst/>
              </a:prstGeom>
              <a:blipFill dpi="0" rotWithShape="0">
                <a:blip r:embed="rId1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64" name="object 18"/>
              <p:cNvSpPr>
                <a:spLocks noChangeArrowheads="1"/>
              </p:cNvSpPr>
              <p:nvPr/>
            </p:nvSpPr>
            <p:spPr bwMode="auto">
              <a:xfrm>
                <a:off x="911204" y="4229508"/>
                <a:ext cx="107368" cy="89700"/>
              </a:xfrm>
              <a:prstGeom prst="rect">
                <a:avLst/>
              </a:prstGeom>
              <a:blipFill dpi="0" rotWithShape="0">
                <a:blip r:embed="rId1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65" name="object 19"/>
              <p:cNvSpPr>
                <a:spLocks noChangeArrowheads="1"/>
              </p:cNvSpPr>
              <p:nvPr/>
            </p:nvSpPr>
            <p:spPr bwMode="auto">
              <a:xfrm>
                <a:off x="911204" y="4229508"/>
                <a:ext cx="352006" cy="89700"/>
              </a:xfrm>
              <a:prstGeom prst="rect">
                <a:avLst/>
              </a:prstGeom>
              <a:blipFill dpi="0" rotWithShape="0">
                <a:blip r:embed="rId2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66" name="object 20"/>
              <p:cNvSpPr>
                <a:spLocks noChangeArrowheads="1"/>
              </p:cNvSpPr>
              <p:nvPr/>
            </p:nvSpPr>
            <p:spPr bwMode="auto">
              <a:xfrm>
                <a:off x="1032163" y="4236303"/>
                <a:ext cx="296283" cy="82905"/>
              </a:xfrm>
              <a:prstGeom prst="rect">
                <a:avLst/>
              </a:prstGeom>
              <a:blipFill dpi="0" rotWithShape="0">
                <a:blip r:embed="rId2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67" name="object 21"/>
              <p:cNvSpPr>
                <a:spLocks noChangeArrowheads="1"/>
              </p:cNvSpPr>
              <p:nvPr/>
            </p:nvSpPr>
            <p:spPr bwMode="auto">
              <a:xfrm>
                <a:off x="1361064" y="4230866"/>
                <a:ext cx="184837" cy="86982"/>
              </a:xfrm>
              <a:prstGeom prst="rect">
                <a:avLst/>
              </a:prstGeom>
              <a:blipFill dpi="0" rotWithShape="0">
                <a:blip r:embed="rId2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68" name="object 22"/>
              <p:cNvSpPr>
                <a:spLocks noChangeArrowheads="1"/>
              </p:cNvSpPr>
              <p:nvPr/>
            </p:nvSpPr>
            <p:spPr bwMode="auto">
              <a:xfrm>
                <a:off x="1575802" y="4228149"/>
                <a:ext cx="66596" cy="91060"/>
              </a:xfrm>
              <a:prstGeom prst="rect">
                <a:avLst/>
              </a:prstGeom>
              <a:blipFill dpi="0" rotWithShape="0">
                <a:blip r:embed="rId2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720299" y="4493173"/>
              <a:ext cx="1652661" cy="1179695"/>
              <a:chOff x="6348948" y="4228149"/>
              <a:chExt cx="1652661" cy="1179695"/>
            </a:xfrm>
          </p:grpSpPr>
          <p:sp>
            <p:nvSpPr>
              <p:cNvPr id="5169" name="object 23"/>
              <p:cNvSpPr>
                <a:spLocks noChangeArrowheads="1"/>
              </p:cNvSpPr>
              <p:nvPr/>
            </p:nvSpPr>
            <p:spPr bwMode="auto">
              <a:xfrm>
                <a:off x="6348948" y="4402113"/>
                <a:ext cx="1652661" cy="1005731"/>
              </a:xfrm>
              <a:prstGeom prst="rect">
                <a:avLst/>
              </a:prstGeom>
              <a:blipFill dpi="0" rotWithShape="0">
                <a:blip r:embed="rId2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70" name="object 24"/>
              <p:cNvSpPr>
                <a:spLocks noChangeArrowheads="1"/>
              </p:cNvSpPr>
              <p:nvPr/>
            </p:nvSpPr>
            <p:spPr bwMode="auto">
              <a:xfrm>
                <a:off x="6358462" y="4229508"/>
                <a:ext cx="107368" cy="89700"/>
              </a:xfrm>
              <a:prstGeom prst="rect">
                <a:avLst/>
              </a:prstGeom>
              <a:blipFill dpi="0" rotWithShape="0">
                <a:blip r:embed="rId2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71" name="object 25"/>
              <p:cNvSpPr>
                <a:spLocks noChangeArrowheads="1"/>
              </p:cNvSpPr>
              <p:nvPr/>
            </p:nvSpPr>
            <p:spPr bwMode="auto">
              <a:xfrm>
                <a:off x="6358462" y="4229508"/>
                <a:ext cx="352006" cy="89700"/>
              </a:xfrm>
              <a:prstGeom prst="rect">
                <a:avLst/>
              </a:prstGeom>
              <a:blipFill dpi="0" rotWithShape="0">
                <a:blip r:embed="rId2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72" name="object 26"/>
              <p:cNvSpPr>
                <a:spLocks noChangeArrowheads="1"/>
              </p:cNvSpPr>
              <p:nvPr/>
            </p:nvSpPr>
            <p:spPr bwMode="auto">
              <a:xfrm>
                <a:off x="6479421" y="4236303"/>
                <a:ext cx="296283" cy="82905"/>
              </a:xfrm>
              <a:prstGeom prst="rect">
                <a:avLst/>
              </a:prstGeom>
              <a:blipFill dpi="0" rotWithShape="0">
                <a:blip r:embed="rId2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73" name="object 27"/>
              <p:cNvSpPr>
                <a:spLocks noChangeArrowheads="1"/>
              </p:cNvSpPr>
              <p:nvPr/>
            </p:nvSpPr>
            <p:spPr bwMode="auto">
              <a:xfrm>
                <a:off x="6809682" y="4230866"/>
                <a:ext cx="245996" cy="86982"/>
              </a:xfrm>
              <a:prstGeom prst="rect">
                <a:avLst/>
              </a:prstGeom>
              <a:blipFill dpi="0" rotWithShape="0">
                <a:blip r:embed="rId2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74" name="object 28"/>
              <p:cNvSpPr>
                <a:spLocks noChangeArrowheads="1"/>
              </p:cNvSpPr>
              <p:nvPr/>
            </p:nvSpPr>
            <p:spPr bwMode="auto">
              <a:xfrm>
                <a:off x="7086938" y="4228149"/>
                <a:ext cx="66595" cy="91060"/>
              </a:xfrm>
              <a:prstGeom prst="rect">
                <a:avLst/>
              </a:prstGeom>
              <a:blipFill dpi="0" rotWithShape="0">
                <a:blip r:embed="rId2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89884" y="4402113"/>
              <a:ext cx="1652661" cy="1179696"/>
              <a:chOff x="6348948" y="2575487"/>
              <a:chExt cx="1652661" cy="1179696"/>
            </a:xfrm>
          </p:grpSpPr>
          <p:sp>
            <p:nvSpPr>
              <p:cNvPr id="5175" name="object 29"/>
              <p:cNvSpPr>
                <a:spLocks noChangeArrowheads="1"/>
              </p:cNvSpPr>
              <p:nvPr/>
            </p:nvSpPr>
            <p:spPr bwMode="auto">
              <a:xfrm>
                <a:off x="6348948" y="2749452"/>
                <a:ext cx="1652661" cy="1005731"/>
              </a:xfrm>
              <a:prstGeom prst="rect">
                <a:avLst/>
              </a:prstGeom>
              <a:blipFill dpi="0" rotWithShape="0">
                <a:blip r:embed="rId3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76" name="object 30"/>
              <p:cNvSpPr>
                <a:spLocks noChangeArrowheads="1"/>
              </p:cNvSpPr>
              <p:nvPr/>
            </p:nvSpPr>
            <p:spPr bwMode="auto">
              <a:xfrm>
                <a:off x="6358462" y="2575488"/>
                <a:ext cx="107368" cy="89700"/>
              </a:xfrm>
              <a:prstGeom prst="rect">
                <a:avLst/>
              </a:prstGeom>
              <a:blipFill dpi="0" rotWithShape="0">
                <a:blip r:embed="rId3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77" name="object 31"/>
              <p:cNvSpPr>
                <a:spLocks noChangeArrowheads="1"/>
              </p:cNvSpPr>
              <p:nvPr/>
            </p:nvSpPr>
            <p:spPr bwMode="auto">
              <a:xfrm>
                <a:off x="6358462" y="2575488"/>
                <a:ext cx="418602" cy="89700"/>
              </a:xfrm>
              <a:prstGeom prst="rect">
                <a:avLst/>
              </a:prstGeom>
              <a:blipFill dpi="0" rotWithShape="0">
                <a:blip r:embed="rId3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78" name="object 32"/>
              <p:cNvSpPr>
                <a:spLocks noChangeArrowheads="1"/>
              </p:cNvSpPr>
              <p:nvPr/>
            </p:nvSpPr>
            <p:spPr bwMode="auto">
              <a:xfrm>
                <a:off x="6808323" y="2578205"/>
                <a:ext cx="243279" cy="86982"/>
              </a:xfrm>
              <a:prstGeom prst="rect">
                <a:avLst/>
              </a:prstGeom>
              <a:blipFill dpi="0" rotWithShape="0">
                <a:blip r:embed="rId3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5179" name="object 33"/>
              <p:cNvSpPr>
                <a:spLocks noChangeArrowheads="1"/>
              </p:cNvSpPr>
              <p:nvPr/>
            </p:nvSpPr>
            <p:spPr bwMode="auto">
              <a:xfrm>
                <a:off x="7086938" y="2575487"/>
                <a:ext cx="66595" cy="91060"/>
              </a:xfrm>
              <a:prstGeom prst="rect">
                <a:avLst/>
              </a:prstGeom>
              <a:blipFill dpi="0" rotWithShape="0">
                <a:blip r:embed="rId3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567469" y="1559042"/>
            <a:ext cx="77992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>
                <a:latin typeface="+mn-lt"/>
              </a:rPr>
              <a:t>Voici les couleurs qui peuvent être utilisées lors de la création d’outils de communication</a:t>
            </a:r>
            <a:endParaRPr lang="en-US" sz="1500" dirty="0">
              <a:latin typeface="+mn-lt"/>
            </a:endParaRPr>
          </a:p>
        </p:txBody>
      </p:sp>
      <p:sp>
        <p:nvSpPr>
          <p:cNvPr id="44" name="Espace réservé du texte 2"/>
          <p:cNvSpPr txBox="1">
            <a:spLocks/>
          </p:cNvSpPr>
          <p:nvPr/>
        </p:nvSpPr>
        <p:spPr>
          <a:xfrm>
            <a:off x="279400" y="203200"/>
            <a:ext cx="8547100" cy="44796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7030A0"/>
                </a:solidFill>
                <a:latin typeface="+mn-lt"/>
              </a:rPr>
              <a:t>NAISSANCE D'UN PRODUIT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45" name="Espace réservé du texte 2"/>
          <p:cNvSpPr txBox="1">
            <a:spLocks/>
          </p:cNvSpPr>
          <p:nvPr/>
        </p:nvSpPr>
        <p:spPr bwMode="auto">
          <a:xfrm>
            <a:off x="279400" y="644236"/>
            <a:ext cx="8547100" cy="4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Développement de la charte graphique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6" name="Espace réservé du texte 2"/>
          <p:cNvSpPr txBox="1">
            <a:spLocks/>
          </p:cNvSpPr>
          <p:nvPr/>
        </p:nvSpPr>
        <p:spPr bwMode="auto">
          <a:xfrm>
            <a:off x="279400" y="1087360"/>
            <a:ext cx="8547100" cy="4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Couleur du Career Center</a:t>
            </a:r>
          </a:p>
          <a:p>
            <a:pPr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34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72138" y="1197850"/>
            <a:ext cx="7053845" cy="1517700"/>
            <a:chOff x="1568948" y="483695"/>
            <a:chExt cx="7053845" cy="1517700"/>
          </a:xfrm>
        </p:grpSpPr>
        <p:sp>
          <p:nvSpPr>
            <p:cNvPr id="17779" name="object 1"/>
            <p:cNvSpPr>
              <a:spLocks noChangeArrowheads="1"/>
            </p:cNvSpPr>
            <p:nvPr/>
          </p:nvSpPr>
          <p:spPr bwMode="auto">
            <a:xfrm>
              <a:off x="7307863" y="483695"/>
              <a:ext cx="1314930" cy="1517700"/>
            </a:xfrm>
            <a:prstGeom prst="rect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800623" y="617966"/>
              <a:ext cx="930282" cy="1168691"/>
              <a:chOff x="5800623" y="754298"/>
              <a:chExt cx="1028836" cy="1292502"/>
            </a:xfrm>
          </p:grpSpPr>
          <p:sp>
            <p:nvSpPr>
              <p:cNvPr id="17780" name="object 2"/>
              <p:cNvSpPr>
                <a:spLocks noChangeArrowheads="1"/>
              </p:cNvSpPr>
              <p:nvPr/>
            </p:nvSpPr>
            <p:spPr bwMode="auto">
              <a:xfrm>
                <a:off x="5800624" y="1875554"/>
                <a:ext cx="237842" cy="82904"/>
              </a:xfrm>
              <a:prstGeom prst="rect">
                <a:avLst/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81" name="object 3"/>
              <p:cNvSpPr>
                <a:spLocks noChangeArrowheads="1"/>
              </p:cNvSpPr>
              <p:nvPr/>
            </p:nvSpPr>
            <p:spPr bwMode="auto">
              <a:xfrm>
                <a:off x="6087393" y="1848372"/>
                <a:ext cx="188914" cy="110086"/>
              </a:xfrm>
              <a:prstGeom prst="rect">
                <a:avLst/>
              </a:prstGeom>
              <a:blipFill dpi="0" rotWithShape="0">
                <a:blip r:embed="rId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82" name="object 4"/>
              <p:cNvSpPr>
                <a:spLocks noChangeArrowheads="1"/>
              </p:cNvSpPr>
              <p:nvPr/>
            </p:nvSpPr>
            <p:spPr bwMode="auto">
              <a:xfrm>
                <a:off x="6327952" y="1840217"/>
                <a:ext cx="501507" cy="118241"/>
              </a:xfrm>
              <a:prstGeom prst="rect">
                <a:avLst/>
              </a:prstGeom>
              <a:blipFill dpi="0" rotWithShape="0">
                <a:blip r:embed="rId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83" name="object 5"/>
              <p:cNvSpPr>
                <a:spLocks noChangeArrowheads="1"/>
              </p:cNvSpPr>
              <p:nvPr/>
            </p:nvSpPr>
            <p:spPr bwMode="auto">
              <a:xfrm>
                <a:off x="5800623" y="2019618"/>
                <a:ext cx="1027477" cy="27182"/>
              </a:xfrm>
              <a:prstGeom prst="rect">
                <a:avLst/>
              </a:prstGeom>
              <a:blipFill dpi="0" rotWithShape="0">
                <a:blip r:embed="rId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84" name="object 6"/>
              <p:cNvSpPr>
                <a:spLocks noChangeArrowheads="1"/>
              </p:cNvSpPr>
              <p:nvPr/>
            </p:nvSpPr>
            <p:spPr bwMode="auto">
              <a:xfrm>
                <a:off x="6099625" y="754298"/>
                <a:ext cx="497429" cy="407729"/>
              </a:xfrm>
              <a:prstGeom prst="rect">
                <a:avLst/>
              </a:prstGeom>
              <a:blipFill dpi="0" rotWithShape="0">
                <a:blip r:embed="rId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85" name="object 7"/>
              <p:cNvSpPr>
                <a:spLocks noChangeArrowheads="1"/>
              </p:cNvSpPr>
              <p:nvPr/>
            </p:nvSpPr>
            <p:spPr bwMode="auto">
              <a:xfrm>
                <a:off x="6005847" y="1315605"/>
                <a:ext cx="205223" cy="112805"/>
              </a:xfrm>
              <a:prstGeom prst="rect">
                <a:avLst/>
              </a:prstGeom>
              <a:blipFill dpi="0" rotWithShape="0">
                <a:blip r:embed="rId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86" name="object 8"/>
              <p:cNvSpPr>
                <a:spLocks noChangeArrowheads="1"/>
              </p:cNvSpPr>
              <p:nvPr/>
            </p:nvSpPr>
            <p:spPr bwMode="auto">
              <a:xfrm>
                <a:off x="6005847" y="1315605"/>
                <a:ext cx="299001" cy="112805"/>
              </a:xfrm>
              <a:prstGeom prst="rect">
                <a:avLst/>
              </a:prstGeom>
              <a:blipFill dpi="0" rotWithShape="0">
                <a:blip r:embed="rId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87" name="object 9"/>
              <p:cNvSpPr>
                <a:spLocks noChangeArrowheads="1"/>
              </p:cNvSpPr>
              <p:nvPr/>
            </p:nvSpPr>
            <p:spPr bwMode="auto">
              <a:xfrm>
                <a:off x="6330671" y="1316964"/>
                <a:ext cx="69314" cy="108728"/>
              </a:xfrm>
              <a:prstGeom prst="rect">
                <a:avLst/>
              </a:prstGeom>
              <a:blipFill dpi="0" rotWithShape="0">
                <a:blip r:embed="rId1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88" name="object 10"/>
              <p:cNvSpPr>
                <a:spLocks noChangeArrowheads="1"/>
              </p:cNvSpPr>
              <p:nvPr/>
            </p:nvSpPr>
            <p:spPr bwMode="auto">
              <a:xfrm>
                <a:off x="6424449" y="1316964"/>
                <a:ext cx="69313" cy="108728"/>
              </a:xfrm>
              <a:prstGeom prst="rect">
                <a:avLst/>
              </a:prstGeom>
              <a:blipFill dpi="0" rotWithShape="0">
                <a:blip r:embed="rId1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89" name="object 11"/>
              <p:cNvSpPr>
                <a:spLocks noChangeArrowheads="1"/>
              </p:cNvSpPr>
              <p:nvPr/>
            </p:nvSpPr>
            <p:spPr bwMode="auto">
              <a:xfrm>
                <a:off x="6519585" y="1316964"/>
                <a:ext cx="74750" cy="108728"/>
              </a:xfrm>
              <a:prstGeom prst="rect">
                <a:avLst/>
              </a:prstGeom>
              <a:blipFill dpi="0" rotWithShape="0">
                <a:blip r:embed="rId1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90" name="object 12"/>
              <p:cNvSpPr>
                <a:spLocks noChangeArrowheads="1"/>
              </p:cNvSpPr>
              <p:nvPr/>
            </p:nvSpPr>
            <p:spPr bwMode="auto">
              <a:xfrm>
                <a:off x="6003129" y="1469184"/>
                <a:ext cx="95137" cy="112805"/>
              </a:xfrm>
              <a:prstGeom prst="rect">
                <a:avLst/>
              </a:prstGeom>
              <a:blipFill dpi="0" rotWithShape="0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91" name="object 13"/>
              <p:cNvSpPr>
                <a:spLocks noChangeArrowheads="1"/>
              </p:cNvSpPr>
              <p:nvPr/>
            </p:nvSpPr>
            <p:spPr bwMode="auto">
              <a:xfrm>
                <a:off x="6120011" y="1470542"/>
                <a:ext cx="69313" cy="108728"/>
              </a:xfrm>
              <a:prstGeom prst="rect">
                <a:avLst/>
              </a:prstGeom>
              <a:blipFill dpi="0" rotWithShape="0">
                <a:blip r:embed="rId1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92" name="object 14"/>
              <p:cNvSpPr>
                <a:spLocks noChangeArrowheads="1"/>
              </p:cNvSpPr>
              <p:nvPr/>
            </p:nvSpPr>
            <p:spPr bwMode="auto">
              <a:xfrm>
                <a:off x="6215148" y="1470542"/>
                <a:ext cx="86982" cy="108728"/>
              </a:xfrm>
              <a:prstGeom prst="rect">
                <a:avLst/>
              </a:prstGeom>
              <a:blipFill dpi="0" rotWithShape="0">
                <a:blip r:embed="rId1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93" name="object 15"/>
              <p:cNvSpPr>
                <a:spLocks noChangeArrowheads="1"/>
              </p:cNvSpPr>
              <p:nvPr/>
            </p:nvSpPr>
            <p:spPr bwMode="auto">
              <a:xfrm>
                <a:off x="6323876" y="1470542"/>
                <a:ext cx="80186" cy="108728"/>
              </a:xfrm>
              <a:prstGeom prst="rect">
                <a:avLst/>
              </a:prstGeom>
              <a:blipFill dpi="0" rotWithShape="0">
                <a:blip r:embed="rId1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94" name="object 16"/>
              <p:cNvSpPr>
                <a:spLocks noChangeArrowheads="1"/>
              </p:cNvSpPr>
              <p:nvPr/>
            </p:nvSpPr>
            <p:spPr bwMode="auto">
              <a:xfrm>
                <a:off x="6427167" y="1470542"/>
                <a:ext cx="69313" cy="108728"/>
              </a:xfrm>
              <a:prstGeom prst="rect">
                <a:avLst/>
              </a:prstGeom>
              <a:blipFill dpi="0" rotWithShape="0">
                <a:blip r:embed="rId1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95" name="object 17"/>
              <p:cNvSpPr>
                <a:spLocks noChangeArrowheads="1"/>
              </p:cNvSpPr>
              <p:nvPr/>
            </p:nvSpPr>
            <p:spPr bwMode="auto">
              <a:xfrm>
                <a:off x="6522304" y="1470542"/>
                <a:ext cx="74750" cy="108728"/>
              </a:xfrm>
              <a:prstGeom prst="rect">
                <a:avLst/>
              </a:prstGeom>
              <a:blipFill dpi="0" rotWithShape="0">
                <a:blip r:embed="rId1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568948" y="885786"/>
              <a:ext cx="3176675" cy="956254"/>
              <a:chOff x="298476" y="1626838"/>
              <a:chExt cx="2646161" cy="956254"/>
            </a:xfrm>
          </p:grpSpPr>
          <p:sp>
            <p:nvSpPr>
              <p:cNvPr id="17831" name="object 54"/>
              <p:cNvSpPr>
                <a:spLocks noChangeArrowheads="1"/>
              </p:cNvSpPr>
              <p:nvPr/>
            </p:nvSpPr>
            <p:spPr bwMode="auto">
              <a:xfrm>
                <a:off x="306625" y="1626838"/>
                <a:ext cx="1999231" cy="277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altLang="en-US" sz="1200" b="1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Couleur en teinte complète</a:t>
                </a:r>
              </a:p>
            </p:txBody>
          </p:sp>
          <p:sp>
            <p:nvSpPr>
              <p:cNvPr id="17832" name="object 55"/>
              <p:cNvSpPr>
                <a:spLocks noChangeArrowheads="1"/>
              </p:cNvSpPr>
              <p:nvPr/>
            </p:nvSpPr>
            <p:spPr bwMode="auto">
              <a:xfrm>
                <a:off x="298476" y="1897904"/>
                <a:ext cx="2646161" cy="685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altLang="en-US" sz="1200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Ceci est l’identité visuelle principal à</a:t>
                </a:r>
                <a:r>
                  <a:rPr lang="fr-FR" altLang="en-US" sz="1200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en-US" sz="1200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utiliser. Ceci est votre principal go-to</a:t>
                </a:r>
                <a:r>
                  <a:rPr lang="fr-FR" altLang="en-US" sz="1200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en-US" sz="1200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version de la marque visuelle.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277049" y="2758192"/>
            <a:ext cx="6948934" cy="1517700"/>
            <a:chOff x="1673859" y="2476130"/>
            <a:chExt cx="6948934" cy="1517700"/>
          </a:xfrm>
        </p:grpSpPr>
        <p:grpSp>
          <p:nvGrpSpPr>
            <p:cNvPr id="3" name="Group 2"/>
            <p:cNvGrpSpPr/>
            <p:nvPr/>
          </p:nvGrpSpPr>
          <p:grpSpPr>
            <a:xfrm>
              <a:off x="5800623" y="2610403"/>
              <a:ext cx="930282" cy="1168690"/>
              <a:chOff x="5800623" y="2746734"/>
              <a:chExt cx="1028836" cy="1292501"/>
            </a:xfrm>
          </p:grpSpPr>
          <p:sp>
            <p:nvSpPr>
              <p:cNvPr id="17796" name="object 18"/>
              <p:cNvSpPr>
                <a:spLocks noChangeArrowheads="1"/>
              </p:cNvSpPr>
              <p:nvPr/>
            </p:nvSpPr>
            <p:spPr bwMode="auto">
              <a:xfrm>
                <a:off x="5800624" y="3869347"/>
                <a:ext cx="237842" cy="82905"/>
              </a:xfrm>
              <a:prstGeom prst="rect">
                <a:avLst/>
              </a:prstGeom>
              <a:blipFill dpi="0" rotWithShape="0">
                <a:blip r:embed="rId1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97" name="object 19"/>
              <p:cNvSpPr>
                <a:spLocks noChangeArrowheads="1"/>
              </p:cNvSpPr>
              <p:nvPr/>
            </p:nvSpPr>
            <p:spPr bwMode="auto">
              <a:xfrm>
                <a:off x="6087393" y="3842165"/>
                <a:ext cx="188914" cy="110087"/>
              </a:xfrm>
              <a:prstGeom prst="rect">
                <a:avLst/>
              </a:prstGeom>
              <a:blipFill dpi="0" rotWithShape="0">
                <a:blip r:embed="rId1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98" name="object 20"/>
              <p:cNvSpPr>
                <a:spLocks noChangeArrowheads="1"/>
              </p:cNvSpPr>
              <p:nvPr/>
            </p:nvSpPr>
            <p:spPr bwMode="auto">
              <a:xfrm>
                <a:off x="6327952" y="3832652"/>
                <a:ext cx="501507" cy="118241"/>
              </a:xfrm>
              <a:prstGeom prst="rect">
                <a:avLst/>
              </a:prstGeom>
              <a:blipFill dpi="0" rotWithShape="0">
                <a:blip r:embed="rId1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799" name="object 21"/>
              <p:cNvSpPr>
                <a:spLocks noChangeArrowheads="1"/>
              </p:cNvSpPr>
              <p:nvPr/>
            </p:nvSpPr>
            <p:spPr bwMode="auto">
              <a:xfrm>
                <a:off x="5800623" y="4012053"/>
                <a:ext cx="1027477" cy="27182"/>
              </a:xfrm>
              <a:prstGeom prst="rect">
                <a:avLst/>
              </a:prstGeom>
              <a:blipFill dpi="0" rotWithShape="0">
                <a:blip r:embed="rId1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00" name="object 22"/>
              <p:cNvSpPr>
                <a:spLocks noChangeArrowheads="1"/>
              </p:cNvSpPr>
              <p:nvPr/>
            </p:nvSpPr>
            <p:spPr bwMode="auto">
              <a:xfrm>
                <a:off x="6099625" y="2746734"/>
                <a:ext cx="497429" cy="407729"/>
              </a:xfrm>
              <a:prstGeom prst="rect">
                <a:avLst/>
              </a:prstGeom>
              <a:blipFill dpi="0" rotWithShape="0">
                <a:blip r:embed="rId2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01" name="object 23"/>
              <p:cNvSpPr>
                <a:spLocks noChangeArrowheads="1"/>
              </p:cNvSpPr>
              <p:nvPr/>
            </p:nvSpPr>
            <p:spPr bwMode="auto">
              <a:xfrm>
                <a:off x="6005847" y="3308041"/>
                <a:ext cx="205223" cy="112805"/>
              </a:xfrm>
              <a:prstGeom prst="rect">
                <a:avLst/>
              </a:prstGeom>
              <a:blipFill dpi="0" rotWithShape="0">
                <a:blip r:embed="rId2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02" name="object 24"/>
              <p:cNvSpPr>
                <a:spLocks noChangeArrowheads="1"/>
              </p:cNvSpPr>
              <p:nvPr/>
            </p:nvSpPr>
            <p:spPr bwMode="auto">
              <a:xfrm>
                <a:off x="6005847" y="3308041"/>
                <a:ext cx="299001" cy="112805"/>
              </a:xfrm>
              <a:prstGeom prst="rect">
                <a:avLst/>
              </a:prstGeom>
              <a:blipFill dpi="0" rotWithShape="0">
                <a:blip r:embed="rId2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03" name="object 25"/>
              <p:cNvSpPr>
                <a:spLocks noChangeArrowheads="1"/>
              </p:cNvSpPr>
              <p:nvPr/>
            </p:nvSpPr>
            <p:spPr bwMode="auto">
              <a:xfrm>
                <a:off x="6330671" y="3309399"/>
                <a:ext cx="69314" cy="108728"/>
              </a:xfrm>
              <a:prstGeom prst="rect">
                <a:avLst/>
              </a:prstGeom>
              <a:blipFill dpi="0" rotWithShape="0">
                <a:blip r:embed="rId2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04" name="object 26"/>
              <p:cNvSpPr>
                <a:spLocks noChangeArrowheads="1"/>
              </p:cNvSpPr>
              <p:nvPr/>
            </p:nvSpPr>
            <p:spPr bwMode="auto">
              <a:xfrm>
                <a:off x="6424449" y="3309399"/>
                <a:ext cx="69313" cy="108728"/>
              </a:xfrm>
              <a:prstGeom prst="rect">
                <a:avLst/>
              </a:prstGeom>
              <a:blipFill dpi="0" rotWithShape="0">
                <a:blip r:embed="rId2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05" name="object 27"/>
              <p:cNvSpPr>
                <a:spLocks noChangeArrowheads="1"/>
              </p:cNvSpPr>
              <p:nvPr/>
            </p:nvSpPr>
            <p:spPr bwMode="auto">
              <a:xfrm>
                <a:off x="6519585" y="3309399"/>
                <a:ext cx="74750" cy="108728"/>
              </a:xfrm>
              <a:prstGeom prst="rect">
                <a:avLst/>
              </a:prstGeom>
              <a:blipFill dpi="0" rotWithShape="0">
                <a:blip r:embed="rId2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06" name="object 28"/>
              <p:cNvSpPr>
                <a:spLocks noChangeArrowheads="1"/>
              </p:cNvSpPr>
              <p:nvPr/>
            </p:nvSpPr>
            <p:spPr bwMode="auto">
              <a:xfrm>
                <a:off x="6003129" y="3461619"/>
                <a:ext cx="95137" cy="112805"/>
              </a:xfrm>
              <a:prstGeom prst="rect">
                <a:avLst/>
              </a:prstGeom>
              <a:blipFill dpi="0" rotWithShape="0">
                <a:blip r:embed="rId2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07" name="object 29"/>
              <p:cNvSpPr>
                <a:spLocks noChangeArrowheads="1"/>
              </p:cNvSpPr>
              <p:nvPr/>
            </p:nvSpPr>
            <p:spPr bwMode="auto">
              <a:xfrm>
                <a:off x="6120011" y="3462978"/>
                <a:ext cx="69313" cy="108728"/>
              </a:xfrm>
              <a:prstGeom prst="rect">
                <a:avLst/>
              </a:prstGeom>
              <a:blipFill dpi="0" rotWithShape="0">
                <a:blip r:embed="rId2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08" name="object 30"/>
              <p:cNvSpPr>
                <a:spLocks noChangeArrowheads="1"/>
              </p:cNvSpPr>
              <p:nvPr/>
            </p:nvSpPr>
            <p:spPr bwMode="auto">
              <a:xfrm>
                <a:off x="6215148" y="3462978"/>
                <a:ext cx="86982" cy="108728"/>
              </a:xfrm>
              <a:prstGeom prst="rect">
                <a:avLst/>
              </a:prstGeom>
              <a:blipFill dpi="0" rotWithShape="0">
                <a:blip r:embed="rId2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09" name="object 31"/>
              <p:cNvSpPr>
                <a:spLocks noChangeArrowheads="1"/>
              </p:cNvSpPr>
              <p:nvPr/>
            </p:nvSpPr>
            <p:spPr bwMode="auto">
              <a:xfrm>
                <a:off x="6323876" y="3462978"/>
                <a:ext cx="80186" cy="108728"/>
              </a:xfrm>
              <a:prstGeom prst="rect">
                <a:avLst/>
              </a:prstGeom>
              <a:blipFill dpi="0" rotWithShape="0">
                <a:blip r:embed="rId2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10" name="object 32"/>
              <p:cNvSpPr>
                <a:spLocks noChangeArrowheads="1"/>
              </p:cNvSpPr>
              <p:nvPr/>
            </p:nvSpPr>
            <p:spPr bwMode="auto">
              <a:xfrm>
                <a:off x="6427167" y="3462978"/>
                <a:ext cx="69313" cy="108728"/>
              </a:xfrm>
              <a:prstGeom prst="rect">
                <a:avLst/>
              </a:prstGeom>
              <a:blipFill dpi="0" rotWithShape="0">
                <a:blip r:embed="rId2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11" name="object 33"/>
              <p:cNvSpPr>
                <a:spLocks noChangeArrowheads="1"/>
              </p:cNvSpPr>
              <p:nvPr/>
            </p:nvSpPr>
            <p:spPr bwMode="auto">
              <a:xfrm>
                <a:off x="6522304" y="3462978"/>
                <a:ext cx="74750" cy="108728"/>
              </a:xfrm>
              <a:prstGeom prst="rect">
                <a:avLst/>
              </a:prstGeom>
              <a:blipFill dpi="0" rotWithShape="0">
                <a:blip r:embed="rId2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sp>
          <p:nvSpPr>
            <p:cNvPr id="17828" name="object 50"/>
            <p:cNvSpPr>
              <a:spLocks noChangeArrowheads="1"/>
            </p:cNvSpPr>
            <p:nvPr/>
          </p:nvSpPr>
          <p:spPr bwMode="auto">
            <a:xfrm>
              <a:off x="7307863" y="2476130"/>
              <a:ext cx="1314930" cy="1517700"/>
            </a:xfrm>
            <a:prstGeom prst="rect">
              <a:avLst/>
            </a:prstGeom>
            <a:blipFill dpi="0" rotWithShape="0">
              <a:blip r:embed="rId2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673859" y="2800506"/>
              <a:ext cx="2802457" cy="862454"/>
              <a:chOff x="383308" y="3660046"/>
              <a:chExt cx="2802457" cy="862454"/>
            </a:xfrm>
          </p:grpSpPr>
          <p:sp>
            <p:nvSpPr>
              <p:cNvPr id="17833" name="object 56"/>
              <p:cNvSpPr>
                <a:spLocks noChangeArrowheads="1"/>
              </p:cNvSpPr>
              <p:nvPr/>
            </p:nvSpPr>
            <p:spPr bwMode="auto">
              <a:xfrm>
                <a:off x="391420" y="3660046"/>
                <a:ext cx="1219110" cy="353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ts val="1241"/>
                  </a:lnSpc>
                </a:pPr>
                <a:r>
                  <a:rPr lang="ru-RU" altLang="en-US" sz="1200" b="1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Nuances de gris</a:t>
                </a:r>
              </a:p>
            </p:txBody>
          </p:sp>
          <p:sp>
            <p:nvSpPr>
              <p:cNvPr id="17834" name="object 57"/>
              <p:cNvSpPr>
                <a:spLocks noChangeArrowheads="1"/>
              </p:cNvSpPr>
              <p:nvPr/>
            </p:nvSpPr>
            <p:spPr bwMode="auto">
              <a:xfrm>
                <a:off x="383308" y="3857901"/>
                <a:ext cx="2802457" cy="6645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ts val="1220"/>
                  </a:lnSpc>
                </a:pPr>
                <a:r>
                  <a:rPr lang="ru-RU" altLang="en-US" sz="1200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Cette version de demi-teinte peut </a:t>
                </a:r>
                <a:r>
                  <a:rPr lang="ru-RU" altLang="en-US" sz="1200" dirty="0" smtClean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être</a:t>
                </a:r>
                <a:r>
                  <a:rPr lang="fr-FR" altLang="en-US" sz="1200" dirty="0" smtClean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en-US" sz="1200" dirty="0" smtClean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utiliser </a:t>
                </a:r>
                <a:r>
                  <a:rPr lang="ru-RU" altLang="en-US" sz="1200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une meilleure qualité </a:t>
                </a:r>
                <a:r>
                  <a:rPr lang="ru-RU" altLang="en-US" sz="1200" dirty="0" smtClean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en</a:t>
                </a:r>
                <a:r>
                  <a:rPr lang="fr-FR" altLang="en-US" sz="1200" dirty="0" smtClean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altLang="en-US" sz="1200" dirty="0" smtClean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impression </a:t>
                </a:r>
                <a:r>
                  <a:rPr lang="ru-RU" altLang="en-US" sz="1200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en noir et blanc.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1285161" y="4314185"/>
            <a:ext cx="6940822" cy="1517700"/>
            <a:chOff x="1681971" y="4478079"/>
            <a:chExt cx="6940822" cy="1517700"/>
          </a:xfrm>
        </p:grpSpPr>
        <p:grpSp>
          <p:nvGrpSpPr>
            <p:cNvPr id="4" name="Group 3"/>
            <p:cNvGrpSpPr/>
            <p:nvPr/>
          </p:nvGrpSpPr>
          <p:grpSpPr>
            <a:xfrm>
              <a:off x="5800623" y="4612351"/>
              <a:ext cx="930282" cy="1168689"/>
              <a:chOff x="5800623" y="4748683"/>
              <a:chExt cx="1028836" cy="1292500"/>
            </a:xfrm>
          </p:grpSpPr>
          <p:sp>
            <p:nvSpPr>
              <p:cNvPr id="17812" name="object 34"/>
              <p:cNvSpPr>
                <a:spLocks noChangeArrowheads="1"/>
              </p:cNvSpPr>
              <p:nvPr/>
            </p:nvSpPr>
            <p:spPr bwMode="auto">
              <a:xfrm>
                <a:off x="5800624" y="5871297"/>
                <a:ext cx="237842" cy="82904"/>
              </a:xfrm>
              <a:prstGeom prst="rect">
                <a:avLst/>
              </a:prstGeom>
              <a:blipFill dpi="0" rotWithShape="0">
                <a:blip r:embed="rId3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13" name="object 35"/>
              <p:cNvSpPr>
                <a:spLocks noChangeArrowheads="1"/>
              </p:cNvSpPr>
              <p:nvPr/>
            </p:nvSpPr>
            <p:spPr bwMode="auto">
              <a:xfrm>
                <a:off x="6087393" y="5842755"/>
                <a:ext cx="188914" cy="110087"/>
              </a:xfrm>
              <a:prstGeom prst="rect">
                <a:avLst/>
              </a:prstGeom>
              <a:blipFill dpi="0" rotWithShape="0">
                <a:blip r:embed="rId3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14" name="object 36"/>
              <p:cNvSpPr>
                <a:spLocks noChangeArrowheads="1"/>
              </p:cNvSpPr>
              <p:nvPr/>
            </p:nvSpPr>
            <p:spPr bwMode="auto">
              <a:xfrm>
                <a:off x="6327952" y="5834601"/>
                <a:ext cx="501507" cy="118242"/>
              </a:xfrm>
              <a:prstGeom prst="rect">
                <a:avLst/>
              </a:prstGeom>
              <a:blipFill dpi="0" rotWithShape="0">
                <a:blip r:embed="rId3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15" name="object 37"/>
              <p:cNvSpPr>
                <a:spLocks noChangeArrowheads="1"/>
              </p:cNvSpPr>
              <p:nvPr/>
            </p:nvSpPr>
            <p:spPr bwMode="auto">
              <a:xfrm>
                <a:off x="5800623" y="6014001"/>
                <a:ext cx="1027477" cy="27182"/>
              </a:xfrm>
              <a:prstGeom prst="rect">
                <a:avLst/>
              </a:prstGeom>
              <a:blipFill dpi="0" rotWithShape="0">
                <a:blip r:embed="rId3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16" name="object 38"/>
              <p:cNvSpPr>
                <a:spLocks noChangeArrowheads="1"/>
              </p:cNvSpPr>
              <p:nvPr/>
            </p:nvSpPr>
            <p:spPr bwMode="auto">
              <a:xfrm>
                <a:off x="6099625" y="4748683"/>
                <a:ext cx="497429" cy="407729"/>
              </a:xfrm>
              <a:prstGeom prst="rect">
                <a:avLst/>
              </a:prstGeom>
              <a:blipFill dpi="0" rotWithShape="0">
                <a:blip r:embed="rId3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17" name="object 39"/>
              <p:cNvSpPr>
                <a:spLocks noChangeArrowheads="1"/>
              </p:cNvSpPr>
              <p:nvPr/>
            </p:nvSpPr>
            <p:spPr bwMode="auto">
              <a:xfrm>
                <a:off x="6005847" y="5309990"/>
                <a:ext cx="205223" cy="112805"/>
              </a:xfrm>
              <a:prstGeom prst="rect">
                <a:avLst/>
              </a:prstGeom>
              <a:blipFill dpi="0" rotWithShape="0">
                <a:blip r:embed="rId3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18" name="object 40"/>
              <p:cNvSpPr>
                <a:spLocks noChangeArrowheads="1"/>
              </p:cNvSpPr>
              <p:nvPr/>
            </p:nvSpPr>
            <p:spPr bwMode="auto">
              <a:xfrm>
                <a:off x="6005847" y="5309990"/>
                <a:ext cx="299001" cy="112805"/>
              </a:xfrm>
              <a:prstGeom prst="rect">
                <a:avLst/>
              </a:prstGeom>
              <a:blipFill dpi="0" rotWithShape="0">
                <a:blip r:embed="rId3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19" name="object 41"/>
              <p:cNvSpPr>
                <a:spLocks noChangeArrowheads="1"/>
              </p:cNvSpPr>
              <p:nvPr/>
            </p:nvSpPr>
            <p:spPr bwMode="auto">
              <a:xfrm>
                <a:off x="6330671" y="5311349"/>
                <a:ext cx="69314" cy="108728"/>
              </a:xfrm>
              <a:prstGeom prst="rect">
                <a:avLst/>
              </a:prstGeom>
              <a:blipFill dpi="0" rotWithShape="0">
                <a:blip r:embed="rId3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20" name="object 42"/>
              <p:cNvSpPr>
                <a:spLocks noChangeArrowheads="1"/>
              </p:cNvSpPr>
              <p:nvPr/>
            </p:nvSpPr>
            <p:spPr bwMode="auto">
              <a:xfrm>
                <a:off x="6424449" y="5311349"/>
                <a:ext cx="69313" cy="108728"/>
              </a:xfrm>
              <a:prstGeom prst="rect">
                <a:avLst/>
              </a:prstGeom>
              <a:blipFill dpi="0" rotWithShape="0">
                <a:blip r:embed="rId3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21" name="object 43"/>
              <p:cNvSpPr>
                <a:spLocks noChangeArrowheads="1"/>
              </p:cNvSpPr>
              <p:nvPr/>
            </p:nvSpPr>
            <p:spPr bwMode="auto">
              <a:xfrm>
                <a:off x="6519585" y="5311349"/>
                <a:ext cx="74750" cy="108728"/>
              </a:xfrm>
              <a:prstGeom prst="rect">
                <a:avLst/>
              </a:prstGeom>
              <a:blipFill dpi="0" rotWithShape="0">
                <a:blip r:embed="rId3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22" name="object 44"/>
              <p:cNvSpPr>
                <a:spLocks noChangeArrowheads="1"/>
              </p:cNvSpPr>
              <p:nvPr/>
            </p:nvSpPr>
            <p:spPr bwMode="auto">
              <a:xfrm>
                <a:off x="6003129" y="5463567"/>
                <a:ext cx="95137" cy="112805"/>
              </a:xfrm>
              <a:prstGeom prst="rect">
                <a:avLst/>
              </a:prstGeom>
              <a:blipFill dpi="0" rotWithShape="0">
                <a:blip r:embed="rId3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23" name="object 45"/>
              <p:cNvSpPr>
                <a:spLocks noChangeArrowheads="1"/>
              </p:cNvSpPr>
              <p:nvPr/>
            </p:nvSpPr>
            <p:spPr bwMode="auto">
              <a:xfrm>
                <a:off x="6120011" y="5464926"/>
                <a:ext cx="69313" cy="108728"/>
              </a:xfrm>
              <a:prstGeom prst="rect">
                <a:avLst/>
              </a:prstGeom>
              <a:blipFill dpi="0" rotWithShape="0">
                <a:blip r:embed="rId3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24" name="object 46"/>
              <p:cNvSpPr>
                <a:spLocks noChangeArrowheads="1"/>
              </p:cNvSpPr>
              <p:nvPr/>
            </p:nvSpPr>
            <p:spPr bwMode="auto">
              <a:xfrm>
                <a:off x="6215148" y="5464926"/>
                <a:ext cx="86982" cy="108728"/>
              </a:xfrm>
              <a:prstGeom prst="rect">
                <a:avLst/>
              </a:prstGeom>
              <a:blipFill dpi="0" rotWithShape="0">
                <a:blip r:embed="rId40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25" name="object 47"/>
              <p:cNvSpPr>
                <a:spLocks noChangeArrowheads="1"/>
              </p:cNvSpPr>
              <p:nvPr/>
            </p:nvSpPr>
            <p:spPr bwMode="auto">
              <a:xfrm>
                <a:off x="6323876" y="5464926"/>
                <a:ext cx="80186" cy="108728"/>
              </a:xfrm>
              <a:prstGeom prst="rect">
                <a:avLst/>
              </a:prstGeom>
              <a:blipFill dpi="0" rotWithShape="0">
                <a:blip r:embed="rId41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26" name="object 48"/>
              <p:cNvSpPr>
                <a:spLocks noChangeArrowheads="1"/>
              </p:cNvSpPr>
              <p:nvPr/>
            </p:nvSpPr>
            <p:spPr bwMode="auto">
              <a:xfrm>
                <a:off x="6427167" y="5464926"/>
                <a:ext cx="69313" cy="108728"/>
              </a:xfrm>
              <a:prstGeom prst="rect">
                <a:avLst/>
              </a:prstGeom>
              <a:blipFill dpi="0" rotWithShape="0">
                <a:blip r:embed="rId3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  <p:sp>
            <p:nvSpPr>
              <p:cNvPr id="17827" name="object 49"/>
              <p:cNvSpPr>
                <a:spLocks noChangeArrowheads="1"/>
              </p:cNvSpPr>
              <p:nvPr/>
            </p:nvSpPr>
            <p:spPr bwMode="auto">
              <a:xfrm>
                <a:off x="6522304" y="5464926"/>
                <a:ext cx="74750" cy="108728"/>
              </a:xfrm>
              <a:prstGeom prst="rect">
                <a:avLst/>
              </a:prstGeom>
              <a:blipFill dpi="0" rotWithShape="0">
                <a:blip r:embed="rId4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 altLang="en-US"/>
              </a:p>
            </p:txBody>
          </p:sp>
        </p:grpSp>
        <p:sp>
          <p:nvSpPr>
            <p:cNvPr id="17829" name="object 51"/>
            <p:cNvSpPr>
              <a:spLocks noChangeArrowheads="1"/>
            </p:cNvSpPr>
            <p:nvPr/>
          </p:nvSpPr>
          <p:spPr bwMode="auto">
            <a:xfrm>
              <a:off x="7307863" y="4478079"/>
              <a:ext cx="1314930" cy="1517700"/>
            </a:xfrm>
            <a:prstGeom prst="rect">
              <a:avLst/>
            </a:prstGeom>
            <a:blipFill dpi="0" rotWithShape="0">
              <a:blip r:embed="rId4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alt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681971" y="4932849"/>
              <a:ext cx="3081072" cy="860667"/>
              <a:chOff x="391420" y="5670150"/>
              <a:chExt cx="3081072" cy="860667"/>
            </a:xfrm>
          </p:grpSpPr>
          <p:sp>
            <p:nvSpPr>
              <p:cNvPr id="17835" name="object 58"/>
              <p:cNvSpPr>
                <a:spLocks noChangeArrowheads="1"/>
              </p:cNvSpPr>
              <p:nvPr/>
            </p:nvSpPr>
            <p:spPr bwMode="auto">
              <a:xfrm>
                <a:off x="391420" y="5670150"/>
                <a:ext cx="868463" cy="353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ts val="1241"/>
                  </a:lnSpc>
                </a:pPr>
                <a:r>
                  <a:rPr lang="ru-RU" altLang="en-US" sz="1200" b="1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Noir Solide</a:t>
                </a:r>
              </a:p>
            </p:txBody>
          </p:sp>
          <p:sp>
            <p:nvSpPr>
              <p:cNvPr id="17836" name="object 59"/>
              <p:cNvSpPr>
                <a:spLocks noChangeArrowheads="1"/>
              </p:cNvSpPr>
              <p:nvPr/>
            </p:nvSpPr>
            <p:spPr bwMode="auto">
              <a:xfrm>
                <a:off x="391420" y="5866218"/>
                <a:ext cx="3081072" cy="6645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SzPct val="100000"/>
                  <a:buFont typeface="Calibri" panose="020F050202020403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ts val="1220"/>
                  </a:lnSpc>
                </a:pPr>
                <a:r>
                  <a:rPr lang="ru-RU" altLang="en-US" sz="1200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Cette version peut être utiliser uniquement</a:t>
                </a:r>
              </a:p>
              <a:p>
                <a:pPr>
                  <a:lnSpc>
                    <a:spcPts val="1220"/>
                  </a:lnSpc>
                  <a:spcBef>
                    <a:spcPts val="43"/>
                  </a:spcBef>
                </a:pPr>
                <a:r>
                  <a:rPr lang="ru-RU" altLang="en-US" sz="1200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le Fax, et autres formes d’impressions</a:t>
                </a:r>
              </a:p>
              <a:p>
                <a:pPr>
                  <a:lnSpc>
                    <a:spcPts val="1220"/>
                  </a:lnSpc>
                </a:pPr>
                <a:r>
                  <a:rPr lang="ru-RU" altLang="en-US" sz="1200" dirty="0">
                    <a:latin typeface="Gill Sans MT" panose="020B0502020104020203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comme dans les journaux locaux .</a:t>
                </a:r>
              </a:p>
            </p:txBody>
          </p:sp>
        </p:grpSp>
      </p:grpSp>
      <p:sp>
        <p:nvSpPr>
          <p:cNvPr id="69" name="Espace réservé du texte 2"/>
          <p:cNvSpPr txBox="1">
            <a:spLocks/>
          </p:cNvSpPr>
          <p:nvPr/>
        </p:nvSpPr>
        <p:spPr>
          <a:xfrm>
            <a:off x="279400" y="203200"/>
            <a:ext cx="8547100" cy="44796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7030A0"/>
                </a:solidFill>
                <a:latin typeface="+mn-lt"/>
              </a:rPr>
              <a:t>NAISSANCE D'UN PRODUIT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71" name="Espace réservé du texte 2"/>
          <p:cNvSpPr txBox="1">
            <a:spLocks/>
          </p:cNvSpPr>
          <p:nvPr/>
        </p:nvSpPr>
        <p:spPr bwMode="auto">
          <a:xfrm>
            <a:off x="279400" y="644236"/>
            <a:ext cx="8547100" cy="4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Développement de la charte graphique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72" name="Espace réservé du texte 2"/>
          <p:cNvSpPr txBox="1">
            <a:spLocks/>
          </p:cNvSpPr>
          <p:nvPr/>
        </p:nvSpPr>
        <p:spPr bwMode="auto">
          <a:xfrm>
            <a:off x="279400" y="1087360"/>
            <a:ext cx="8547100" cy="4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Nuances de Couleurs du Career Center</a:t>
            </a:r>
          </a:p>
          <a:p>
            <a:pPr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43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79400" y="203200"/>
            <a:ext cx="8547100" cy="4895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dirty="0" smtClean="0"/>
              <a:t>Supports de communication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defRPr/>
            </a:pPr>
            <a:endParaRPr dirty="0"/>
          </a:p>
          <a:p>
            <a:pPr marL="0" indent="0">
              <a:buFont typeface="Arial"/>
              <a:buNone/>
              <a:defRPr/>
            </a:pPr>
            <a:endParaRPr dirty="0"/>
          </a:p>
        </p:txBody>
      </p:sp>
      <p:pic>
        <p:nvPicPr>
          <p:cNvPr id="18436" name="Espace réservé du contenu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12799" r="72119" b="34142"/>
          <a:stretch>
            <a:fillRect/>
          </a:stretch>
        </p:blipFill>
        <p:spPr bwMode="auto">
          <a:xfrm>
            <a:off x="5080000" y="1851025"/>
            <a:ext cx="2886075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3083" r="72156" b="34930"/>
          <a:stretch>
            <a:fillRect/>
          </a:stretch>
        </p:blipFill>
        <p:spPr bwMode="auto">
          <a:xfrm>
            <a:off x="1008063" y="1790700"/>
            <a:ext cx="2900362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 txBox="1">
            <a:spLocks/>
          </p:cNvSpPr>
          <p:nvPr/>
        </p:nvSpPr>
        <p:spPr bwMode="auto">
          <a:xfrm>
            <a:off x="279400" y="68580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Outils de communication Disponibles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279400" y="116840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Affiches A2 &amp; A3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07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1" t="6773"/>
          <a:stretch>
            <a:fillRect/>
          </a:stretch>
        </p:blipFill>
        <p:spPr bwMode="auto">
          <a:xfrm>
            <a:off x="3501737" y="1208269"/>
            <a:ext cx="5170487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3930" r="64371" b="29440"/>
          <a:stretch>
            <a:fillRect/>
          </a:stretch>
        </p:blipFill>
        <p:spPr bwMode="auto">
          <a:xfrm>
            <a:off x="5552140" y="4251885"/>
            <a:ext cx="1403353" cy="149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355818" y="271012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/>
              <a:t>Supports de communication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 bwMode="auto">
          <a:xfrm>
            <a:off x="279400" y="718742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Outils de communication à disposition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Espace réservé du texte 2"/>
          <p:cNvSpPr txBox="1">
            <a:spLocks/>
          </p:cNvSpPr>
          <p:nvPr/>
        </p:nvSpPr>
        <p:spPr bwMode="auto">
          <a:xfrm>
            <a:off x="279400" y="116840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Banderole , Roll up, flyer, affiches a3 &amp; brochure avion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10" y="3534461"/>
            <a:ext cx="1715253" cy="225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3" y="1951217"/>
            <a:ext cx="2811316" cy="397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236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759528"/>
            <a:ext cx="4103082" cy="278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279400" y="292642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/>
              <a:t>Supports de communication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279400" y="718742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Outils de communication à disposition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 bwMode="auto">
          <a:xfrm>
            <a:off x="279400" y="116840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Stand parapluie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29" y="2690989"/>
            <a:ext cx="4359371" cy="290624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65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050" y="1864368"/>
            <a:ext cx="3644900" cy="2544762"/>
          </a:xfrm>
        </p:spPr>
      </p:pic>
      <p:pic>
        <p:nvPicPr>
          <p:cNvPr id="2150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9" y="4490876"/>
            <a:ext cx="4197711" cy="156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79400" y="203200"/>
            <a:ext cx="8547100" cy="4895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dirty="0" smtClean="0"/>
              <a:t>Supports de communication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279400" y="68580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Outils de communication à disposition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 bwMode="auto">
          <a:xfrm>
            <a:off x="279399" y="1168400"/>
            <a:ext cx="8684491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Chemise à rabat, Affiche ambassadeurs &amp; Photo de couverture Facebook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04" y="1650999"/>
            <a:ext cx="3091896" cy="437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162" y="1561381"/>
            <a:ext cx="5066199" cy="35815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666226" y="1142504"/>
            <a:ext cx="14987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 smtClean="0">
                <a:solidFill>
                  <a:schemeClr val="tx2"/>
                </a:solidFill>
                <a:latin typeface="+mj-lt"/>
              </a:rPr>
              <a:t>Affiche Parcours</a:t>
            </a:r>
            <a:endParaRPr lang="en-US" sz="13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700" y="228800"/>
            <a:ext cx="5281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cap="all" dirty="0" smtClean="0">
                <a:solidFill>
                  <a:srgbClr val="833E90"/>
                </a:solidFill>
                <a:latin typeface="+mj-lt"/>
                <a:ea typeface="+mj-ea"/>
                <a:cs typeface="+mj-cs"/>
              </a:rPr>
              <a:t>1.	Bénéficiaires (6/20)</a:t>
            </a:r>
            <a:endParaRPr lang="en-US" sz="1600" cap="all" dirty="0">
              <a:solidFill>
                <a:srgbClr val="833E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re 15"/>
          <p:cNvSpPr txBox="1">
            <a:spLocks/>
          </p:cNvSpPr>
          <p:nvPr/>
        </p:nvSpPr>
        <p:spPr>
          <a:xfrm>
            <a:off x="631787" y="552624"/>
            <a:ext cx="5333045" cy="2927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350" dirty="0" smtClean="0">
                <a:solidFill>
                  <a:srgbClr val="C00000"/>
                </a:solidFill>
              </a:rPr>
              <a:t>Affiches (2/3)</a:t>
            </a:r>
            <a:endParaRPr lang="en-US" sz="13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19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5"/>
          <p:cNvSpPr txBox="1">
            <a:spLocks/>
          </p:cNvSpPr>
          <p:nvPr/>
        </p:nvSpPr>
        <p:spPr>
          <a:xfrm>
            <a:off x="260350" y="309563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833E90"/>
                </a:solidFill>
              </a:rPr>
              <a:t>Sommaire </a:t>
            </a:r>
            <a:endParaRPr lang="fr-FR" sz="1800" dirty="0">
              <a:solidFill>
                <a:srgbClr val="833E9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9700" y="958850"/>
            <a:ext cx="782581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2060"/>
              </a:solidFill>
              <a:latin typeface="+mn-lt"/>
            </a:endParaRPr>
          </a:p>
          <a:p>
            <a:r>
              <a:rPr lang="fr-FR" sz="2000" dirty="0">
                <a:solidFill>
                  <a:srgbClr val="C00000"/>
                </a:solidFill>
                <a:latin typeface="+mn-lt"/>
              </a:rPr>
              <a:t>Charte </a:t>
            </a:r>
            <a:r>
              <a:rPr lang="fr-FR" sz="2000" dirty="0" smtClean="0">
                <a:solidFill>
                  <a:srgbClr val="C00000"/>
                </a:solidFill>
                <a:latin typeface="+mn-lt"/>
              </a:rPr>
              <a:t>graphique</a:t>
            </a:r>
          </a:p>
          <a:p>
            <a:endParaRPr lang="fr-FR" sz="2000" dirty="0" smtClean="0">
              <a:solidFill>
                <a:srgbClr val="C00000"/>
              </a:solidFill>
              <a:latin typeface="+mn-lt"/>
            </a:endParaRPr>
          </a:p>
          <a:p>
            <a:r>
              <a:rPr lang="fr-FR" u="sng" dirty="0" smtClean="0">
                <a:solidFill>
                  <a:srgbClr val="002060"/>
                </a:solidFill>
                <a:latin typeface="+mn-lt"/>
              </a:rPr>
              <a:t>Naissance </a:t>
            </a:r>
            <a:r>
              <a:rPr lang="fr-FR" u="sng" dirty="0">
                <a:solidFill>
                  <a:srgbClr val="002060"/>
                </a:solidFill>
                <a:latin typeface="+mn-lt"/>
              </a:rPr>
              <a:t>d’un produit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</a:rPr>
              <a:t>Pistes explorée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</a:rPr>
              <a:t>Focus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Identité visuelle</a:t>
            </a:r>
          </a:p>
          <a:p>
            <a:endParaRPr lang="fr-FR" dirty="0" smtClean="0">
              <a:latin typeface="+mn-lt"/>
            </a:endParaRPr>
          </a:p>
          <a:p>
            <a:r>
              <a:rPr lang="fr-FR" u="sng" dirty="0">
                <a:solidFill>
                  <a:srgbClr val="002060"/>
                </a:solidFill>
                <a:latin typeface="+mn-lt"/>
              </a:rPr>
              <a:t>Support de </a:t>
            </a:r>
            <a:r>
              <a:rPr lang="fr-FR" u="sng" dirty="0" smtClean="0">
                <a:solidFill>
                  <a:srgbClr val="002060"/>
                </a:solidFill>
                <a:latin typeface="+mn-lt"/>
              </a:rPr>
              <a:t>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</a:rPr>
              <a:t>Outils de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</a:rPr>
              <a:t>Career Center virtuel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+mn-lt"/>
              </a:rPr>
              <a:t>Réseaux sociaux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latin typeface="+mn-lt"/>
            </a:endParaRPr>
          </a:p>
          <a:p>
            <a:endParaRPr lang="fr-FR" sz="2000" dirty="0">
              <a:solidFill>
                <a:srgbClr val="C00000"/>
              </a:solidFill>
              <a:latin typeface="+mn-lt"/>
            </a:endParaRPr>
          </a:p>
          <a:p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0450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05" y="2049471"/>
            <a:ext cx="1535529" cy="34388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u contenu 5"/>
          <p:cNvSpPr txBox="1">
            <a:spLocks/>
          </p:cNvSpPr>
          <p:nvPr/>
        </p:nvSpPr>
        <p:spPr>
          <a:xfrm>
            <a:off x="249238" y="941892"/>
            <a:ext cx="8208962" cy="310673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buClr>
                <a:srgbClr val="C2113A"/>
              </a:buClr>
              <a:buNone/>
            </a:pPr>
            <a:endParaRPr lang="fr-FR" altLang="fr-FR" sz="1800" dirty="0">
              <a:solidFill>
                <a:srgbClr val="002A6C"/>
              </a:solidFill>
            </a:endParaRPr>
          </a:p>
          <a:p>
            <a:pPr marL="0" indent="0" eaLnBrk="1" hangingPunct="1">
              <a:buClr>
                <a:srgbClr val="C2113A"/>
              </a:buClr>
              <a:buNone/>
            </a:pPr>
            <a:endParaRPr lang="fr-FR" altLang="fr-FR" sz="1800" dirty="0" smtClean="0">
              <a:solidFill>
                <a:srgbClr val="002A6C"/>
              </a:solidFill>
            </a:endParaRPr>
          </a:p>
          <a:p>
            <a:pPr eaLnBrk="1" hangingPunct="1">
              <a:buClr>
                <a:srgbClr val="C2113A"/>
              </a:buClr>
              <a:buFont typeface="Wingdings" panose="05000000000000000000" pitchFamily="2" charset="2"/>
              <a:buChar char="Ø"/>
            </a:pPr>
            <a:endParaRPr lang="fr-FR" altLang="fr-FR" sz="1800" dirty="0" smtClean="0">
              <a:solidFill>
                <a:srgbClr val="002A6C"/>
              </a:solidFill>
            </a:endParaRPr>
          </a:p>
          <a:p>
            <a:pPr eaLnBrk="1" hangingPunct="1">
              <a:buClr>
                <a:srgbClr val="C2113A"/>
              </a:buClr>
              <a:buFont typeface="Wingdings" panose="05000000000000000000" pitchFamily="2" charset="2"/>
              <a:buChar char="Ø"/>
            </a:pPr>
            <a:endParaRPr lang="fr-FR" altLang="fr-FR" sz="1800" dirty="0">
              <a:solidFill>
                <a:srgbClr val="002A6C"/>
              </a:solidFill>
            </a:endParaRPr>
          </a:p>
          <a:p>
            <a:pPr eaLnBrk="1" hangingPunct="1">
              <a:buClr>
                <a:srgbClr val="C2113A"/>
              </a:buClr>
              <a:buFont typeface="Wingdings" panose="05000000000000000000" pitchFamily="2" charset="2"/>
              <a:buChar char="Ø"/>
            </a:pPr>
            <a:endParaRPr lang="fr-FR" altLang="fr-FR" sz="1800" dirty="0" smtClean="0">
              <a:solidFill>
                <a:srgbClr val="002A6C"/>
              </a:solidFill>
            </a:endParaRPr>
          </a:p>
          <a:p>
            <a:pPr marL="0" indent="0" eaLnBrk="1" hangingPunct="1">
              <a:buClr>
                <a:srgbClr val="C2113A"/>
              </a:buClr>
              <a:buNone/>
            </a:pPr>
            <a:endParaRPr lang="fr-FR" altLang="fr-FR" sz="1800" dirty="0">
              <a:solidFill>
                <a:srgbClr val="002A6C"/>
              </a:solidFill>
            </a:endParaRPr>
          </a:p>
          <a:p>
            <a:pPr eaLnBrk="1" hangingPunct="1">
              <a:buClr>
                <a:srgbClr val="C2113A"/>
              </a:buClr>
              <a:buFont typeface="Wingdings" panose="05000000000000000000" pitchFamily="2" charset="2"/>
              <a:buChar char="Ø"/>
            </a:pPr>
            <a:endParaRPr lang="fr-FR" altLang="fr-FR" sz="1800" dirty="0" smtClean="0">
              <a:solidFill>
                <a:srgbClr val="002A6C"/>
              </a:solidFill>
            </a:endParaRPr>
          </a:p>
          <a:p>
            <a:pPr marL="0" indent="0" eaLnBrk="1" hangingPunct="1">
              <a:buClr>
                <a:srgbClr val="C2113A"/>
              </a:buClr>
              <a:buNone/>
            </a:pPr>
            <a:endParaRPr lang="fr-FR" altLang="fr-FR" sz="1800" dirty="0" smtClean="0">
              <a:solidFill>
                <a:srgbClr val="002A6C"/>
              </a:solidFill>
            </a:endParaRPr>
          </a:p>
          <a:p>
            <a:pPr marL="0" indent="0" eaLnBrk="1" hangingPunct="1">
              <a:buClr>
                <a:srgbClr val="C2113A"/>
              </a:buClr>
              <a:buNone/>
            </a:pPr>
            <a:endParaRPr lang="fr-FR" altLang="fr-FR" sz="1800" dirty="0">
              <a:solidFill>
                <a:srgbClr val="002A6C"/>
              </a:solidFill>
            </a:endParaRPr>
          </a:p>
          <a:p>
            <a:pPr eaLnBrk="1" hangingPunct="1">
              <a:buClr>
                <a:srgbClr val="C2113A"/>
              </a:buClr>
              <a:buFont typeface="+mj-lt"/>
              <a:buAutoNum type="arabicPeriod"/>
            </a:pPr>
            <a:endParaRPr lang="fr-FR" altLang="fr-FR" sz="1800" dirty="0">
              <a:solidFill>
                <a:srgbClr val="002A6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15" y="1590307"/>
            <a:ext cx="1556067" cy="3474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35" y="1795472"/>
            <a:ext cx="1564339" cy="3471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7" y="2495260"/>
            <a:ext cx="1522820" cy="34206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66" y="1032665"/>
            <a:ext cx="1518476" cy="3390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13" y="1795472"/>
            <a:ext cx="1527376" cy="342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262321" y="1130282"/>
            <a:ext cx="29364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 smtClean="0">
                <a:solidFill>
                  <a:schemeClr val="tx2"/>
                </a:solidFill>
                <a:latin typeface="+mj-lt"/>
              </a:rPr>
              <a:t>Affiches Secteurs porteurs</a:t>
            </a:r>
            <a:endParaRPr lang="en-US" sz="13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700" y="228800"/>
            <a:ext cx="5281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cap="all" dirty="0" smtClean="0">
                <a:solidFill>
                  <a:srgbClr val="833E90"/>
                </a:solidFill>
                <a:latin typeface="+mj-lt"/>
                <a:ea typeface="+mj-ea"/>
                <a:cs typeface="+mj-cs"/>
              </a:rPr>
              <a:t>1.	Bénéficiaires (7/20)</a:t>
            </a:r>
            <a:endParaRPr lang="en-US" sz="1600" cap="all" dirty="0">
              <a:solidFill>
                <a:srgbClr val="833E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itre 15"/>
          <p:cNvSpPr txBox="1">
            <a:spLocks/>
          </p:cNvSpPr>
          <p:nvPr/>
        </p:nvSpPr>
        <p:spPr>
          <a:xfrm>
            <a:off x="631787" y="552624"/>
            <a:ext cx="5333045" cy="2927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350" dirty="0" smtClean="0">
                <a:solidFill>
                  <a:srgbClr val="C00000"/>
                </a:solidFill>
              </a:rPr>
              <a:t>Affiches (3/3)</a:t>
            </a:r>
            <a:endParaRPr lang="en-US" sz="13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79400" y="203200"/>
            <a:ext cx="8547100" cy="4895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dirty="0" smtClean="0"/>
              <a:t>Supports de communication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279400" y="68580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Outils de communication à disposition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 bwMode="auto">
          <a:xfrm>
            <a:off x="279399" y="1168400"/>
            <a:ext cx="8684491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Goodies : Clés </a:t>
            </a:r>
            <a:r>
              <a:rPr lang="fr-FR" dirty="0" err="1" smtClean="0">
                <a:solidFill>
                  <a:schemeClr val="tx1"/>
                </a:solidFill>
              </a:rPr>
              <a:t>Usb</a:t>
            </a:r>
            <a:r>
              <a:rPr lang="fr-FR" dirty="0" smtClean="0">
                <a:solidFill>
                  <a:schemeClr val="tx1"/>
                </a:solidFill>
              </a:rPr>
              <a:t>, pin’s, stickers, bracelet, stylo &amp; bloc note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20" y="1834760"/>
            <a:ext cx="2145862" cy="1260807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3558856"/>
            <a:ext cx="2590761" cy="1357488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905" y="2491393"/>
            <a:ext cx="485901" cy="1746207"/>
          </a:xfrm>
          <a:prstGeom prst="rect">
            <a:avLst/>
          </a:prstGeom>
          <a:ln>
            <a:noFill/>
          </a:ln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90" y="1834760"/>
            <a:ext cx="1845525" cy="2516623"/>
          </a:xfrm>
          <a:prstGeom prst="rect">
            <a:avLst/>
          </a:prstGeom>
          <a:ln>
            <a:noFill/>
          </a:ln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885" y="2140527"/>
            <a:ext cx="2802615" cy="3114885"/>
          </a:xfrm>
          <a:prstGeom prst="rect">
            <a:avLst/>
          </a:prstGeom>
          <a:ln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9990" y="4541744"/>
            <a:ext cx="1653283" cy="14147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261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79400" y="203200"/>
            <a:ext cx="8547100" cy="4895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dirty="0" smtClean="0"/>
              <a:t>Supports de communication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279400" y="68580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Outils de communication à disposition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 bwMode="auto">
          <a:xfrm>
            <a:off x="279399" y="1168400"/>
            <a:ext cx="8684491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Catalogue </a:t>
            </a:r>
            <a:r>
              <a:rPr lang="fr-FR" dirty="0" err="1" smtClean="0">
                <a:solidFill>
                  <a:schemeClr val="tx1"/>
                </a:solidFill>
              </a:rPr>
              <a:t>najahi</a:t>
            </a:r>
            <a:r>
              <a:rPr lang="fr-FR" dirty="0" smtClean="0">
                <a:solidFill>
                  <a:schemeClr val="tx1"/>
                </a:solidFill>
              </a:rPr>
              <a:t> &amp; brochure secteur privé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3537" y="1199331"/>
            <a:ext cx="3932844" cy="52437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624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79400" y="203200"/>
            <a:ext cx="8547100" cy="4895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dirty="0" smtClean="0"/>
              <a:t>Supports de communication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279400" y="68580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Outils de communication à disposition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 bwMode="auto">
          <a:xfrm>
            <a:off x="279399" y="1168400"/>
            <a:ext cx="8684491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Goodies : T-shirt, sac, casquettes &amp; </a:t>
            </a:r>
            <a:r>
              <a:rPr lang="fr-FR" dirty="0" err="1" smtClean="0">
                <a:solidFill>
                  <a:schemeClr val="tx1"/>
                </a:solidFill>
              </a:rPr>
              <a:t>echarpes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1" y="1421389"/>
            <a:ext cx="5262562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3739139"/>
            <a:ext cx="497522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1" y="4141424"/>
            <a:ext cx="1812925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791276"/>
            <a:ext cx="2036763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725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t="15413" r="32848" b="13612"/>
          <a:stretch>
            <a:fillRect/>
          </a:stretch>
        </p:blipFill>
        <p:spPr bwMode="auto">
          <a:xfrm>
            <a:off x="279400" y="1789113"/>
            <a:ext cx="5297488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14667" r="57294" b="38612"/>
          <a:stretch>
            <a:fillRect/>
          </a:stretch>
        </p:blipFill>
        <p:spPr bwMode="auto">
          <a:xfrm>
            <a:off x="5665788" y="2346325"/>
            <a:ext cx="3294062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279399" y="235238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/>
              <a:t>Supports de communication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279399" y="676996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Outils de communication à disposition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 bwMode="auto">
          <a:xfrm>
            <a:off x="279399" y="1168400"/>
            <a:ext cx="8684491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Signalétique (ex: OFPPT Casablanca)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9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870424"/>
            <a:ext cx="2807451" cy="186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43" y="3870423"/>
            <a:ext cx="2807649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texte 2"/>
          <p:cNvSpPr txBox="1">
            <a:spLocks/>
          </p:cNvSpPr>
          <p:nvPr/>
        </p:nvSpPr>
        <p:spPr bwMode="auto">
          <a:xfrm>
            <a:off x="355818" y="271012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/>
              <a:t>Supports de communication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12" name="Espace réservé du texte 2"/>
          <p:cNvSpPr txBox="1">
            <a:spLocks/>
          </p:cNvSpPr>
          <p:nvPr/>
        </p:nvSpPr>
        <p:spPr bwMode="auto">
          <a:xfrm>
            <a:off x="279400" y="718742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Outils de communication à disposition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3" name="Espace réservé du texte 2"/>
          <p:cNvSpPr txBox="1">
            <a:spLocks/>
          </p:cNvSpPr>
          <p:nvPr/>
        </p:nvSpPr>
        <p:spPr bwMode="auto">
          <a:xfrm>
            <a:off x="279400" y="116840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Banque d’images professionnelles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6" y="1797676"/>
            <a:ext cx="2833192" cy="18849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73" y="1797676"/>
            <a:ext cx="2827036" cy="18849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74" y="3870424"/>
            <a:ext cx="2827036" cy="18811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3" y="1790332"/>
            <a:ext cx="2843771" cy="189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5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/>
          <p:cNvSpPr txBox="1">
            <a:spLocks/>
          </p:cNvSpPr>
          <p:nvPr/>
        </p:nvSpPr>
        <p:spPr bwMode="auto">
          <a:xfrm>
            <a:off x="355818" y="271012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/>
              <a:t>Supports de communication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12" name="Espace réservé du texte 2"/>
          <p:cNvSpPr txBox="1">
            <a:spLocks/>
          </p:cNvSpPr>
          <p:nvPr/>
        </p:nvSpPr>
        <p:spPr bwMode="auto">
          <a:xfrm>
            <a:off x="279400" y="718742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Outils de communication à produire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3" name="Espace réservé du texte 2"/>
          <p:cNvSpPr txBox="1">
            <a:spLocks/>
          </p:cNvSpPr>
          <p:nvPr/>
        </p:nvSpPr>
        <p:spPr bwMode="auto">
          <a:xfrm>
            <a:off x="279400" y="116840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Outils promotionnels d’évènements spécifiques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93" y="1662726"/>
            <a:ext cx="4507127" cy="1498610"/>
          </a:xfrm>
          <a:prstGeom prst="rect">
            <a:avLst/>
          </a:prstGeom>
          <a:ln w="3175">
            <a:noFill/>
          </a:ln>
        </p:spPr>
      </p:pic>
      <p:pic>
        <p:nvPicPr>
          <p:cNvPr id="15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693" y="3350589"/>
            <a:ext cx="1910933" cy="2711996"/>
          </a:xfrm>
          <a:prstGeom prst="rect">
            <a:avLst/>
          </a:prstGeom>
          <a:ln w="3175"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04" y="3312684"/>
            <a:ext cx="1997928" cy="278780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98" y="436134"/>
            <a:ext cx="2316110" cy="545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701667"/>
            <a:ext cx="8458200" cy="4080432"/>
          </a:xfrm>
        </p:spPr>
      </p:pic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279400" y="40715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/>
              <a:t>Supports de communication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279400" y="809645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Career Center virtuel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279400" y="40715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/>
              <a:t>Supports de communication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279400" y="809645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Career Center virtuel</a:t>
            </a:r>
          </a:p>
          <a:p>
            <a:pPr>
              <a:defRPr/>
            </a:pP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 bwMode="auto">
          <a:xfrm>
            <a:off x="279400" y="1184915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Vidéo: un métier en 3 minutes</a:t>
            </a:r>
          </a:p>
        </p:txBody>
      </p:sp>
      <p:pic>
        <p:nvPicPr>
          <p:cNvPr id="9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 b="7680"/>
          <a:stretch>
            <a:fillRect/>
          </a:stretch>
        </p:blipFill>
        <p:spPr bwMode="auto">
          <a:xfrm>
            <a:off x="415925" y="1701667"/>
            <a:ext cx="827405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21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279400" y="40715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/>
              <a:t>Supports de communication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279400" y="809645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Réseaux sociaux</a:t>
            </a: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 bwMode="auto">
          <a:xfrm>
            <a:off x="279400" y="1184915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Facebook, LinkedIn &amp; </a:t>
            </a:r>
            <a:r>
              <a:rPr lang="fr-FR" dirty="0" err="1" smtClean="0">
                <a:solidFill>
                  <a:schemeClr val="tx1"/>
                </a:solidFill>
              </a:rPr>
              <a:t>Youtube</a:t>
            </a:r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9" y="2284222"/>
            <a:ext cx="3685262" cy="292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12" y="1674442"/>
            <a:ext cx="4338788" cy="179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12" y="3926670"/>
            <a:ext cx="4139273" cy="190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9" y="1948073"/>
            <a:ext cx="523980" cy="5239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41" y="1357072"/>
            <a:ext cx="660238" cy="6399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104" y="5409303"/>
            <a:ext cx="749875" cy="5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6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5"/>
          <p:cNvSpPr txBox="1">
            <a:spLocks/>
          </p:cNvSpPr>
          <p:nvPr/>
        </p:nvSpPr>
        <p:spPr>
          <a:xfrm>
            <a:off x="260350" y="309563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833E90"/>
                </a:solidFill>
              </a:rPr>
              <a:t>Le programme USAID Career Center </a:t>
            </a:r>
            <a:endParaRPr lang="fr-FR" sz="1800" dirty="0">
              <a:solidFill>
                <a:srgbClr val="833E9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1" y="1082865"/>
            <a:ext cx="7330483" cy="56040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143" y="2597427"/>
            <a:ext cx="2472160" cy="347347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41913" y="1511627"/>
            <a:ext cx="143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FF0000"/>
                </a:solidFill>
                <a:latin typeface="+mn-lt"/>
              </a:rPr>
              <a:t>≠</a:t>
            </a:r>
          </a:p>
        </p:txBody>
      </p:sp>
    </p:spTree>
    <p:extLst>
      <p:ext uri="{BB962C8B-B14F-4D97-AF65-F5344CB8AC3E}">
        <p14:creationId xmlns:p14="http://schemas.microsoft.com/office/powerpoint/2010/main" val="1867153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279400" y="407150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/>
              <a:t>Supports de communication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 bwMode="auto">
          <a:xfrm>
            <a:off x="279400" y="809645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Réseaux sociaux</a:t>
            </a:r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 bwMode="auto">
          <a:xfrm>
            <a:off x="279400" y="1184915"/>
            <a:ext cx="8547100" cy="4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chemeClr val="tx1"/>
                </a:solidFill>
              </a:rPr>
              <a:t>Vidéos disponibles sur </a:t>
            </a:r>
            <a:r>
              <a:rPr lang="fr-FR" dirty="0" err="1" smtClean="0">
                <a:solidFill>
                  <a:schemeClr val="tx1"/>
                </a:solidFill>
              </a:rPr>
              <a:t>Youtube</a:t>
            </a:r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92" y="341030"/>
            <a:ext cx="749875" cy="521288"/>
          </a:xfrm>
          <a:prstGeom prst="rect">
            <a:avLst/>
          </a:prstGeom>
        </p:spPr>
      </p:pic>
      <p:pic>
        <p:nvPicPr>
          <p:cNvPr id="12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1614009"/>
            <a:ext cx="3453242" cy="1997019"/>
          </a:xfrm>
          <a:prstGeom prst="rect">
            <a:avLst/>
          </a:prstGeom>
          <a:ln>
            <a:noFill/>
          </a:ln>
        </p:spPr>
      </p:pic>
      <p:pic>
        <p:nvPicPr>
          <p:cNvPr id="13" name="Picture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05" y="3822414"/>
            <a:ext cx="3577148" cy="2011935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04" y="1614010"/>
            <a:ext cx="3577148" cy="1997018"/>
          </a:xfrm>
          <a:prstGeom prst="rect">
            <a:avLst/>
          </a:prstGeom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7309" y="3776105"/>
            <a:ext cx="3703573" cy="20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0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5"/>
          <p:cNvSpPr txBox="1">
            <a:spLocks/>
          </p:cNvSpPr>
          <p:nvPr/>
        </p:nvSpPr>
        <p:spPr>
          <a:xfrm>
            <a:off x="901700" y="2792413"/>
            <a:ext cx="7340600" cy="6492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dirty="0">
                <a:latin typeface="+mn-lt"/>
              </a:rPr>
              <a:t>THANK YOU!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212427" y="2247323"/>
            <a:ext cx="78258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latin typeface="+mn-lt"/>
            </a:endParaRPr>
          </a:p>
          <a:p>
            <a:r>
              <a:rPr lang="fr-FR" sz="4400" dirty="0" smtClean="0">
                <a:latin typeface="+mn-lt"/>
              </a:rPr>
              <a:t>Dispositif de communication</a:t>
            </a:r>
          </a:p>
          <a:p>
            <a:endParaRPr lang="fr-FR" sz="2000" dirty="0" smtClean="0">
              <a:solidFill>
                <a:srgbClr val="C00000"/>
              </a:solidFill>
              <a:latin typeface="+mn-lt"/>
            </a:endParaRPr>
          </a:p>
          <a:p>
            <a:endParaRPr lang="fr-FR" dirty="0">
              <a:solidFill>
                <a:srgbClr val="002060"/>
              </a:solidFill>
              <a:latin typeface="+mn-lt"/>
            </a:endParaRPr>
          </a:p>
          <a:p>
            <a:endParaRPr lang="fr-FR" sz="2000" dirty="0">
              <a:solidFill>
                <a:srgbClr val="C00000"/>
              </a:solidFill>
              <a:latin typeface="+mn-lt"/>
            </a:endParaRPr>
          </a:p>
          <a:p>
            <a:endParaRPr lang="fr-FR" dirty="0">
              <a:latin typeface="+mn-lt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949191" y="2161309"/>
            <a:ext cx="7162800" cy="171796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6507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5"/>
          <p:cNvSpPr txBox="1">
            <a:spLocks/>
          </p:cNvSpPr>
          <p:nvPr/>
        </p:nvSpPr>
        <p:spPr>
          <a:xfrm>
            <a:off x="2135623" y="1209837"/>
            <a:ext cx="3937715" cy="121154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 eaLnBrk="1" hangingPunct="1">
              <a:buClr>
                <a:srgbClr val="C2113A"/>
              </a:buClr>
              <a:buNone/>
            </a:pPr>
            <a:r>
              <a:rPr lang="fr-FR" altLang="fr-FR" sz="30000" b="1" dirty="0" smtClean="0">
                <a:solidFill>
                  <a:srgbClr val="FF0000"/>
                </a:solidFill>
              </a:rPr>
              <a:t>?</a:t>
            </a:r>
            <a:endParaRPr lang="fr-FR" altLang="fr-FR" sz="30000" b="1" dirty="0">
              <a:solidFill>
                <a:srgbClr val="FF0000"/>
              </a:solidFill>
            </a:endParaRPr>
          </a:p>
        </p:txBody>
      </p:sp>
      <p:sp>
        <p:nvSpPr>
          <p:cNvPr id="3" name="Titre 15"/>
          <p:cNvSpPr txBox="1">
            <a:spLocks/>
          </p:cNvSpPr>
          <p:nvPr/>
        </p:nvSpPr>
        <p:spPr>
          <a:xfrm>
            <a:off x="260350" y="309563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833E90"/>
                </a:solidFill>
              </a:rPr>
              <a:t>Principes stratégiques</a:t>
            </a:r>
            <a:endParaRPr lang="fr-FR" sz="1800" dirty="0">
              <a:solidFill>
                <a:srgbClr val="833E90"/>
              </a:solidFill>
            </a:endParaRPr>
          </a:p>
        </p:txBody>
      </p:sp>
      <p:sp>
        <p:nvSpPr>
          <p:cNvPr id="5" name="Titre 15"/>
          <p:cNvSpPr txBox="1">
            <a:spLocks/>
          </p:cNvSpPr>
          <p:nvPr/>
        </p:nvSpPr>
        <p:spPr>
          <a:xfrm>
            <a:off x="260350" y="983333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>
                <a:solidFill>
                  <a:srgbClr val="C00000"/>
                </a:solidFill>
              </a:rPr>
              <a:t>Communication for change</a:t>
            </a:r>
          </a:p>
        </p:txBody>
      </p:sp>
    </p:spTree>
    <p:extLst>
      <p:ext uri="{BB962C8B-B14F-4D97-AF65-F5344CB8AC3E}">
        <p14:creationId xmlns:p14="http://schemas.microsoft.com/office/powerpoint/2010/main" val="3417395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5"/>
          <p:cNvSpPr txBox="1">
            <a:spLocks/>
          </p:cNvSpPr>
          <p:nvPr/>
        </p:nvSpPr>
        <p:spPr>
          <a:xfrm>
            <a:off x="260350" y="309563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833E90"/>
                </a:solidFill>
              </a:rPr>
              <a:t>Principes stratégiques</a:t>
            </a:r>
            <a:endParaRPr lang="fr-FR" sz="1800" dirty="0">
              <a:solidFill>
                <a:srgbClr val="833E9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64" y="3215443"/>
            <a:ext cx="3660486" cy="2059023"/>
          </a:xfrm>
          <a:prstGeom prst="rect">
            <a:avLst/>
          </a:prstGeom>
        </p:spPr>
      </p:pic>
      <p:sp>
        <p:nvSpPr>
          <p:cNvPr id="5" name="Titre 15"/>
          <p:cNvSpPr txBox="1">
            <a:spLocks/>
          </p:cNvSpPr>
          <p:nvPr/>
        </p:nvSpPr>
        <p:spPr>
          <a:xfrm>
            <a:off x="260350" y="5360322"/>
            <a:ext cx="3660486" cy="50991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err="1">
                <a:solidFill>
                  <a:srgbClr val="833E90"/>
                </a:solidFill>
              </a:rPr>
              <a:t>Universite</a:t>
            </a:r>
            <a:r>
              <a:rPr lang="fr-FR" sz="1800" dirty="0">
                <a:solidFill>
                  <a:srgbClr val="833E90"/>
                </a:solidFill>
              </a:rPr>
              <a:t> cadi </a:t>
            </a:r>
            <a:r>
              <a:rPr lang="fr-FR" sz="1800" dirty="0" err="1">
                <a:solidFill>
                  <a:srgbClr val="833E90"/>
                </a:solidFill>
              </a:rPr>
              <a:t>ayyad</a:t>
            </a:r>
            <a:r>
              <a:rPr lang="fr-FR" sz="1800" dirty="0">
                <a:solidFill>
                  <a:srgbClr val="833E90"/>
                </a:solidFill>
              </a:rPr>
              <a:t> - AVANT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816" y="1183401"/>
            <a:ext cx="4279103" cy="3209328"/>
          </a:xfrm>
          <a:prstGeom prst="rect">
            <a:avLst/>
          </a:prstGeom>
        </p:spPr>
      </p:pic>
      <p:sp>
        <p:nvSpPr>
          <p:cNvPr id="7" name="Titre 15"/>
          <p:cNvSpPr txBox="1">
            <a:spLocks/>
          </p:cNvSpPr>
          <p:nvPr/>
        </p:nvSpPr>
        <p:spPr>
          <a:xfrm>
            <a:off x="4378816" y="4554664"/>
            <a:ext cx="5698428" cy="51758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>
                <a:solidFill>
                  <a:srgbClr val="833E90"/>
                </a:solidFill>
              </a:rPr>
              <a:t>Université </a:t>
            </a:r>
            <a:r>
              <a:rPr lang="fr-FR" sz="1800" dirty="0" err="1">
                <a:solidFill>
                  <a:srgbClr val="833E90"/>
                </a:solidFill>
              </a:rPr>
              <a:t>abdelmalek</a:t>
            </a:r>
            <a:r>
              <a:rPr lang="fr-FR" sz="1800" dirty="0">
                <a:solidFill>
                  <a:srgbClr val="833E90"/>
                </a:solidFill>
              </a:rPr>
              <a:t> </a:t>
            </a:r>
            <a:r>
              <a:rPr lang="fr-FR" sz="1800" dirty="0" err="1">
                <a:solidFill>
                  <a:srgbClr val="833E90"/>
                </a:solidFill>
              </a:rPr>
              <a:t>essaadi</a:t>
            </a:r>
            <a:r>
              <a:rPr lang="fr-FR" sz="1800" dirty="0">
                <a:solidFill>
                  <a:srgbClr val="833E90"/>
                </a:solidFill>
              </a:rPr>
              <a:t> - AVANT</a:t>
            </a:r>
          </a:p>
        </p:txBody>
      </p:sp>
      <p:sp>
        <p:nvSpPr>
          <p:cNvPr id="8" name="Bulle rectangulaire à coins arrondis 3"/>
          <p:cNvSpPr/>
          <p:nvPr/>
        </p:nvSpPr>
        <p:spPr>
          <a:xfrm>
            <a:off x="559426" y="1567278"/>
            <a:ext cx="2390775" cy="1220787"/>
          </a:xfrm>
          <a:prstGeom prst="wedgeRoundRectCallout">
            <a:avLst/>
          </a:prstGeom>
          <a:solidFill>
            <a:srgbClr val="1DB8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cap="all" dirty="0">
                <a:solidFill>
                  <a:schemeClr val="bg1"/>
                </a:solidFill>
                <a:latin typeface="+mj-lt"/>
              </a:rPr>
              <a:t>QUEL PACKAGING ?</a:t>
            </a:r>
          </a:p>
        </p:txBody>
      </p:sp>
      <p:sp>
        <p:nvSpPr>
          <p:cNvPr id="9" name="Titre 15"/>
          <p:cNvSpPr txBox="1">
            <a:spLocks/>
          </p:cNvSpPr>
          <p:nvPr/>
        </p:nvSpPr>
        <p:spPr>
          <a:xfrm>
            <a:off x="270164" y="858757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>
                <a:solidFill>
                  <a:srgbClr val="C00000"/>
                </a:solidFill>
              </a:rPr>
              <a:t>L’approche produit (1/2)</a:t>
            </a:r>
          </a:p>
        </p:txBody>
      </p:sp>
    </p:spTree>
    <p:extLst>
      <p:ext uri="{BB962C8B-B14F-4D97-AF65-F5344CB8AC3E}">
        <p14:creationId xmlns:p14="http://schemas.microsoft.com/office/powerpoint/2010/main" val="3495248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5"/>
          <p:cNvSpPr txBox="1">
            <a:spLocks/>
          </p:cNvSpPr>
          <p:nvPr/>
        </p:nvSpPr>
        <p:spPr>
          <a:xfrm>
            <a:off x="260350" y="309563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 smtClean="0">
                <a:solidFill>
                  <a:srgbClr val="833E90"/>
                </a:solidFill>
              </a:rPr>
              <a:t>Principes </a:t>
            </a:r>
            <a:r>
              <a:rPr lang="fr-FR" sz="1800" dirty="0" smtClean="0">
                <a:solidFill>
                  <a:srgbClr val="833E90"/>
                </a:solidFill>
              </a:rPr>
              <a:t>stratégiques</a:t>
            </a:r>
            <a:endParaRPr lang="fr-FR" sz="1800" dirty="0">
              <a:solidFill>
                <a:srgbClr val="833E9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706" y="3387144"/>
            <a:ext cx="4033975" cy="249162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794" y="877891"/>
            <a:ext cx="3370847" cy="4551592"/>
          </a:xfrm>
          <a:prstGeom prst="rect">
            <a:avLst/>
          </a:prstGeom>
        </p:spPr>
      </p:pic>
      <p:sp>
        <p:nvSpPr>
          <p:cNvPr id="7" name="Bulle rectangulaire à coins arrondis 1"/>
          <p:cNvSpPr/>
          <p:nvPr/>
        </p:nvSpPr>
        <p:spPr>
          <a:xfrm>
            <a:off x="578962" y="1586908"/>
            <a:ext cx="2143732" cy="1052404"/>
          </a:xfrm>
          <a:prstGeom prst="wedgeRoundRectCallout">
            <a:avLst/>
          </a:prstGeom>
          <a:solidFill>
            <a:srgbClr val="F05D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cap="all" dirty="0">
                <a:solidFill>
                  <a:schemeClr val="bg1"/>
                </a:solidFill>
                <a:latin typeface="+mj-lt"/>
              </a:rPr>
              <a:t>LE PACKAGING….</a:t>
            </a:r>
          </a:p>
        </p:txBody>
      </p:sp>
      <p:sp>
        <p:nvSpPr>
          <p:cNvPr id="8" name="Bulle rectangulaire à coins arrondis 4"/>
          <p:cNvSpPr/>
          <p:nvPr/>
        </p:nvSpPr>
        <p:spPr>
          <a:xfrm>
            <a:off x="3321943" y="2124937"/>
            <a:ext cx="2078591" cy="1028750"/>
          </a:xfrm>
          <a:prstGeom prst="wedgeRoundRectCallout">
            <a:avLst/>
          </a:prstGeom>
          <a:solidFill>
            <a:srgbClr val="FC9B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cap="all" dirty="0">
                <a:solidFill>
                  <a:schemeClr val="bg1"/>
                </a:solidFill>
                <a:latin typeface="+mj-lt"/>
              </a:rPr>
              <a:t>ET LES OUTILS…</a:t>
            </a:r>
          </a:p>
        </p:txBody>
      </p:sp>
      <p:sp>
        <p:nvSpPr>
          <p:cNvPr id="9" name="Titre 15"/>
          <p:cNvSpPr txBox="1">
            <a:spLocks/>
          </p:cNvSpPr>
          <p:nvPr/>
        </p:nvSpPr>
        <p:spPr>
          <a:xfrm>
            <a:off x="260350" y="888349"/>
            <a:ext cx="7340600" cy="6492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cap="all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1800" dirty="0">
                <a:solidFill>
                  <a:srgbClr val="C00000"/>
                </a:solidFill>
              </a:rPr>
              <a:t>L’APPROCHE PRODUIT (2/2)</a:t>
            </a:r>
          </a:p>
        </p:txBody>
      </p:sp>
    </p:spTree>
    <p:extLst>
      <p:ext uri="{BB962C8B-B14F-4D97-AF65-F5344CB8AC3E}">
        <p14:creationId xmlns:p14="http://schemas.microsoft.com/office/powerpoint/2010/main" val="3439878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79400" y="203200"/>
            <a:ext cx="8547100" cy="40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Principes stratégiques</a:t>
            </a:r>
            <a:endParaRPr dirty="0"/>
          </a:p>
        </p:txBody>
      </p:sp>
      <p:pic>
        <p:nvPicPr>
          <p:cNvPr id="16388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6"/>
          <a:stretch>
            <a:fillRect/>
          </a:stretch>
        </p:blipFill>
        <p:spPr bwMode="auto">
          <a:xfrm>
            <a:off x="4278096" y="2195512"/>
            <a:ext cx="4306887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9" r="-217" b="13499"/>
          <a:stretch>
            <a:fillRect/>
          </a:stretch>
        </p:blipFill>
        <p:spPr bwMode="auto">
          <a:xfrm>
            <a:off x="645391" y="2195512"/>
            <a:ext cx="31877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 txBox="1">
            <a:spLocks/>
          </p:cNvSpPr>
          <p:nvPr/>
        </p:nvSpPr>
        <p:spPr bwMode="auto">
          <a:xfrm>
            <a:off x="279400" y="731044"/>
            <a:ext cx="8547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fr-FR" sz="1800" kern="1200" cap="all" dirty="0">
                <a:solidFill>
                  <a:srgbClr val="833E9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C00000"/>
                </a:solidFill>
              </a:rPr>
              <a:t>Développement d’un concept architecturale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118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>
        <a:normAutofit fontScale="92500" lnSpcReduction="20000"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SAID_CC_Template-2016 01-VAL" id="{84147811-3BA5-4827-8D7F-DF7ED39A93C2}" vid="{F4BF8647-B3AC-4CE3-84D1-5EEF396173CB}"/>
    </a:ext>
  </a:extLst>
</a:theme>
</file>

<file path=ppt/theme/theme2.xml><?xml version="1.0" encoding="utf-8"?>
<a:theme xmlns:a="http://schemas.openxmlformats.org/drawingml/2006/main" name="Content empty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SAID_CC_Template-2016 01-VAL" id="{84147811-3BA5-4827-8D7F-DF7ED39A93C2}" vid="{FE77EAAE-6930-481F-AA5D-D171675B2CA4}"/>
    </a:ext>
  </a:extLst>
</a:theme>
</file>

<file path=ppt/theme/theme3.xml><?xml version="1.0" encoding="utf-8"?>
<a:theme xmlns:a="http://schemas.openxmlformats.org/drawingml/2006/main" name="Back cove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SAID_CC_Template-2016 01-VAL" id="{84147811-3BA5-4827-8D7F-DF7ED39A93C2}" vid="{B5E89FB3-05B5-4DBB-A51F-90584442F942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USAID_CC_Template-2016 01-VAL</Template>
  <TotalTime>1565</TotalTime>
  <Words>996</Words>
  <Application>Microsoft Office PowerPoint</Application>
  <PresentationFormat>Affichage à l'écran (4:3)</PresentationFormat>
  <Paragraphs>224</Paragraphs>
  <Slides>41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41</vt:i4>
      </vt:variant>
    </vt:vector>
  </HeadingPairs>
  <TitlesOfParts>
    <vt:vector size="52" baseType="lpstr">
      <vt:lpstr>MS PGothic</vt:lpstr>
      <vt:lpstr>MS PGothic</vt:lpstr>
      <vt:lpstr>Arial</vt:lpstr>
      <vt:lpstr>Calibri</vt:lpstr>
      <vt:lpstr>Gill Sans MT</vt:lpstr>
      <vt:lpstr>TPQHTF+Courier</vt:lpstr>
      <vt:lpstr>UPWNQG+ProximaNova-Light</vt:lpstr>
      <vt:lpstr>Wingdings</vt:lpstr>
      <vt:lpstr>Thème Office</vt:lpstr>
      <vt:lpstr>Content empty</vt:lpstr>
      <vt:lpstr>Back cover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Alexandra Balafrej</dc:creator>
  <cp:lastModifiedBy>mohamed</cp:lastModifiedBy>
  <cp:revision>51</cp:revision>
  <dcterms:created xsi:type="dcterms:W3CDTF">2016-09-21T17:40:41Z</dcterms:created>
  <dcterms:modified xsi:type="dcterms:W3CDTF">2018-10-08T15:15:54Z</dcterms:modified>
</cp:coreProperties>
</file>